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764" r:id="rId2"/>
  </p:sldMasterIdLst>
  <p:notesMasterIdLst>
    <p:notesMasterId r:id="rId20"/>
  </p:notesMasterIdLst>
  <p:sldIdLst>
    <p:sldId id="262" r:id="rId3"/>
    <p:sldId id="257" r:id="rId4"/>
    <p:sldId id="276" r:id="rId5"/>
    <p:sldId id="278" r:id="rId6"/>
    <p:sldId id="275" r:id="rId7"/>
    <p:sldId id="265" r:id="rId8"/>
    <p:sldId id="279" r:id="rId9"/>
    <p:sldId id="270" r:id="rId10"/>
    <p:sldId id="271" r:id="rId11"/>
    <p:sldId id="277" r:id="rId12"/>
    <p:sldId id="269" r:id="rId13"/>
    <p:sldId id="259" r:id="rId14"/>
    <p:sldId id="274" r:id="rId15"/>
    <p:sldId id="261" r:id="rId16"/>
    <p:sldId id="272" r:id="rId17"/>
    <p:sldId id="268" r:id="rId18"/>
    <p:sldId id="267" r:id="rId19"/>
  </p:sldIdLst>
  <p:sldSz cx="12192000" cy="6858000"/>
  <p:notesSz cx="6858000" cy="9144000"/>
  <p:embeddedFontLst>
    <p:embeddedFont>
      <p:font typeface="Bahnschrift Condensed" panose="020B0502040204020203" pitchFamily="34" charset="0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Raleway" panose="020B0604020202020204" charset="0"/>
      <p:regular r:id="rId29"/>
      <p:bold r:id="rId30"/>
      <p:italic r:id="rId31"/>
      <p:boldItalic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4A33058-AB96-45D5-B6EA-C934CCABFF71}">
          <p14:sldIdLst>
            <p14:sldId id="262"/>
            <p14:sldId id="257"/>
            <p14:sldId id="276"/>
            <p14:sldId id="278"/>
            <p14:sldId id="275"/>
            <p14:sldId id="265"/>
            <p14:sldId id="279"/>
            <p14:sldId id="270"/>
            <p14:sldId id="271"/>
            <p14:sldId id="277"/>
            <p14:sldId id="269"/>
            <p14:sldId id="259"/>
          </p14:sldIdLst>
        </p14:section>
        <p14:section name="Annex" id="{E1A13EEF-02B9-447E-A468-1B089138DCB4}">
          <p14:sldIdLst>
            <p14:sldId id="274"/>
            <p14:sldId id="261"/>
            <p14:sldId id="272"/>
            <p14:sldId id="268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85E7"/>
    <a:srgbClr val="0000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C51AF2-9129-4C8C-87A1-BBC796240E80}" v="67" dt="2022-03-11T08:16:06.573"/>
    <p1510:client id="{F6D147A9-1B26-4845-9124-053149E124D8}" v="2929" dt="2022-03-18T15:41:24.0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ppello, Riccardo" userId="21891811-0346-4b05-afd5-168fcdf482b7" providerId="ADAL" clId="{F6D147A9-1B26-4845-9124-053149E124D8}"/>
    <pc:docChg chg="custSel modSld sldOrd addSection modSection">
      <pc:chgData name="Cappello, Riccardo" userId="21891811-0346-4b05-afd5-168fcdf482b7" providerId="ADAL" clId="{F6D147A9-1B26-4845-9124-053149E124D8}" dt="2022-03-18T15:41:24.064" v="2930" actId="1076"/>
      <pc:docMkLst>
        <pc:docMk/>
      </pc:docMkLst>
      <pc:sldChg chg="modNotesTx">
        <pc:chgData name="Cappello, Riccardo" userId="21891811-0346-4b05-afd5-168fcdf482b7" providerId="ADAL" clId="{F6D147A9-1B26-4845-9124-053149E124D8}" dt="2022-03-15T13:16:18.713" v="528" actId="20577"/>
        <pc:sldMkLst>
          <pc:docMk/>
          <pc:sldMk cId="4238861573" sldId="257"/>
        </pc:sldMkLst>
      </pc:sldChg>
      <pc:sldChg chg="addSp modSp mod">
        <pc:chgData name="Cappello, Riccardo" userId="21891811-0346-4b05-afd5-168fcdf482b7" providerId="ADAL" clId="{F6D147A9-1B26-4845-9124-053149E124D8}" dt="2022-03-15T13:35:29.328" v="1544" actId="1035"/>
        <pc:sldMkLst>
          <pc:docMk/>
          <pc:sldMk cId="2136308787" sldId="259"/>
        </pc:sldMkLst>
        <pc:spChg chg="add mod">
          <ac:chgData name="Cappello, Riccardo" userId="21891811-0346-4b05-afd5-168fcdf482b7" providerId="ADAL" clId="{F6D147A9-1B26-4845-9124-053149E124D8}" dt="2022-03-15T13:35:13.897" v="1529" actId="1036"/>
          <ac:spMkLst>
            <pc:docMk/>
            <pc:sldMk cId="2136308787" sldId="259"/>
            <ac:spMk id="8" creationId="{3FFE3A42-246B-4F3E-AD62-272018BAF114}"/>
          </ac:spMkLst>
        </pc:spChg>
        <pc:picChg chg="mod">
          <ac:chgData name="Cappello, Riccardo" userId="21891811-0346-4b05-afd5-168fcdf482b7" providerId="ADAL" clId="{F6D147A9-1B26-4845-9124-053149E124D8}" dt="2022-03-15T13:35:29.328" v="1544" actId="1035"/>
          <ac:picMkLst>
            <pc:docMk/>
            <pc:sldMk cId="2136308787" sldId="259"/>
            <ac:picMk id="4" creationId="{10E633D5-ED3C-46C1-A17C-0638D3DF62EC}"/>
          </ac:picMkLst>
        </pc:picChg>
        <pc:picChg chg="mod">
          <ac:chgData name="Cappello, Riccardo" userId="21891811-0346-4b05-afd5-168fcdf482b7" providerId="ADAL" clId="{F6D147A9-1B26-4845-9124-053149E124D8}" dt="2022-03-15T13:35:29.328" v="1544" actId="1035"/>
          <ac:picMkLst>
            <pc:docMk/>
            <pc:sldMk cId="2136308787" sldId="259"/>
            <ac:picMk id="5" creationId="{DF983113-B202-424B-A427-C37FB34A052A}"/>
          </ac:picMkLst>
        </pc:picChg>
        <pc:picChg chg="mod">
          <ac:chgData name="Cappello, Riccardo" userId="21891811-0346-4b05-afd5-168fcdf482b7" providerId="ADAL" clId="{F6D147A9-1B26-4845-9124-053149E124D8}" dt="2022-03-15T13:35:26.769" v="1536" actId="1035"/>
          <ac:picMkLst>
            <pc:docMk/>
            <pc:sldMk cId="2136308787" sldId="259"/>
            <ac:picMk id="6" creationId="{AD5ED668-0DA0-431A-B994-41E734D69586}"/>
          </ac:picMkLst>
        </pc:picChg>
        <pc:picChg chg="mod">
          <ac:chgData name="Cappello, Riccardo" userId="21891811-0346-4b05-afd5-168fcdf482b7" providerId="ADAL" clId="{F6D147A9-1B26-4845-9124-053149E124D8}" dt="2022-03-15T13:35:26.769" v="1536" actId="1035"/>
          <ac:picMkLst>
            <pc:docMk/>
            <pc:sldMk cId="2136308787" sldId="259"/>
            <ac:picMk id="7" creationId="{B20B7EC5-69D7-44C0-9204-A37EE2C967DA}"/>
          </ac:picMkLst>
        </pc:picChg>
      </pc:sldChg>
      <pc:sldChg chg="mod ord modShow">
        <pc:chgData name="Cappello, Riccardo" userId="21891811-0346-4b05-afd5-168fcdf482b7" providerId="ADAL" clId="{F6D147A9-1B26-4845-9124-053149E124D8}" dt="2022-03-16T13:56:59.577" v="2738"/>
        <pc:sldMkLst>
          <pc:docMk/>
          <pc:sldMk cId="1898762232" sldId="261"/>
        </pc:sldMkLst>
      </pc:sldChg>
      <pc:sldChg chg="addSp delSp modSp mod modNotesTx">
        <pc:chgData name="Cappello, Riccardo" userId="21891811-0346-4b05-afd5-168fcdf482b7" providerId="ADAL" clId="{F6D147A9-1B26-4845-9124-053149E124D8}" dt="2022-03-15T13:15:40.865" v="395" actId="20577"/>
        <pc:sldMkLst>
          <pc:docMk/>
          <pc:sldMk cId="2070951966" sldId="262"/>
        </pc:sldMkLst>
        <pc:spChg chg="del">
          <ac:chgData name="Cappello, Riccardo" userId="21891811-0346-4b05-afd5-168fcdf482b7" providerId="ADAL" clId="{F6D147A9-1B26-4845-9124-053149E124D8}" dt="2022-03-15T13:11:36.871" v="0" actId="478"/>
          <ac:spMkLst>
            <pc:docMk/>
            <pc:sldMk cId="2070951966" sldId="262"/>
            <ac:spMk id="3" creationId="{579E7D58-E174-4D90-8242-D0D3271EAB76}"/>
          </ac:spMkLst>
        </pc:spChg>
        <pc:spChg chg="add del mod">
          <ac:chgData name="Cappello, Riccardo" userId="21891811-0346-4b05-afd5-168fcdf482b7" providerId="ADAL" clId="{F6D147A9-1B26-4845-9124-053149E124D8}" dt="2022-03-15T13:11:41.520" v="3" actId="478"/>
          <ac:spMkLst>
            <pc:docMk/>
            <pc:sldMk cId="2070951966" sldId="262"/>
            <ac:spMk id="5" creationId="{99DF5FC4-3193-43FD-8479-C0C62F3E6EE3}"/>
          </ac:spMkLst>
        </pc:spChg>
        <pc:spChg chg="add del mod">
          <ac:chgData name="Cappello, Riccardo" userId="21891811-0346-4b05-afd5-168fcdf482b7" providerId="ADAL" clId="{F6D147A9-1B26-4845-9124-053149E124D8}" dt="2022-03-15T13:11:40.253" v="2"/>
          <ac:spMkLst>
            <pc:docMk/>
            <pc:sldMk cId="2070951966" sldId="262"/>
            <ac:spMk id="6" creationId="{2843A0A6-1B61-40D5-81E0-05DF045FA4AA}"/>
          </ac:spMkLst>
        </pc:spChg>
        <pc:spChg chg="add del mod">
          <ac:chgData name="Cappello, Riccardo" userId="21891811-0346-4b05-afd5-168fcdf482b7" providerId="ADAL" clId="{F6D147A9-1B26-4845-9124-053149E124D8}" dt="2022-03-15T13:11:40.253" v="2"/>
          <ac:spMkLst>
            <pc:docMk/>
            <pc:sldMk cId="2070951966" sldId="262"/>
            <ac:spMk id="8" creationId="{F84D2CF1-8382-4574-97EF-09961207A7C3}"/>
          </ac:spMkLst>
        </pc:spChg>
        <pc:spChg chg="add mod topLvl">
          <ac:chgData name="Cappello, Riccardo" userId="21891811-0346-4b05-afd5-168fcdf482b7" providerId="ADAL" clId="{F6D147A9-1B26-4845-9124-053149E124D8}" dt="2022-03-15T13:14:20.577" v="104" actId="20577"/>
          <ac:spMkLst>
            <pc:docMk/>
            <pc:sldMk cId="2070951966" sldId="262"/>
            <ac:spMk id="13" creationId="{61A9C770-ED80-4125-A71F-EDD90A1147B8}"/>
          </ac:spMkLst>
        </pc:spChg>
        <pc:spChg chg="add mod topLvl">
          <ac:chgData name="Cappello, Riccardo" userId="21891811-0346-4b05-afd5-168fcdf482b7" providerId="ADAL" clId="{F6D147A9-1B26-4845-9124-053149E124D8}" dt="2022-03-15T13:14:07.209" v="67" actId="1037"/>
          <ac:spMkLst>
            <pc:docMk/>
            <pc:sldMk cId="2070951966" sldId="262"/>
            <ac:spMk id="15" creationId="{F854455A-85FA-48DC-B72F-8DB64CA68DF2}"/>
          </ac:spMkLst>
        </pc:spChg>
        <pc:grpChg chg="add mod">
          <ac:chgData name="Cappello, Riccardo" userId="21891811-0346-4b05-afd5-168fcdf482b7" providerId="ADAL" clId="{F6D147A9-1B26-4845-9124-053149E124D8}" dt="2022-03-15T13:12:11.019" v="13" actId="164"/>
          <ac:grpSpMkLst>
            <pc:docMk/>
            <pc:sldMk cId="2070951966" sldId="262"/>
            <ac:grpSpMk id="20" creationId="{109F6411-4C04-419C-9149-666ADCDAC240}"/>
          </ac:grpSpMkLst>
        </pc:grpChg>
        <pc:grpChg chg="add del mod">
          <ac:chgData name="Cappello, Riccardo" userId="21891811-0346-4b05-afd5-168fcdf482b7" providerId="ADAL" clId="{F6D147A9-1B26-4845-9124-053149E124D8}" dt="2022-03-15T13:13:03.787" v="28" actId="165"/>
          <ac:grpSpMkLst>
            <pc:docMk/>
            <pc:sldMk cId="2070951966" sldId="262"/>
            <ac:grpSpMk id="21" creationId="{0E9FC1FD-C8F8-4F76-9990-02EA5FF2C90F}"/>
          </ac:grpSpMkLst>
        </pc:grpChg>
        <pc:grpChg chg="add del mod">
          <ac:chgData name="Cappello, Riccardo" userId="21891811-0346-4b05-afd5-168fcdf482b7" providerId="ADAL" clId="{F6D147A9-1B26-4845-9124-053149E124D8}" dt="2022-03-15T13:13:03.787" v="28" actId="165"/>
          <ac:grpSpMkLst>
            <pc:docMk/>
            <pc:sldMk cId="2070951966" sldId="262"/>
            <ac:grpSpMk id="22" creationId="{8CDCB86F-0EB5-4B27-92A5-0D91776546DF}"/>
          </ac:grpSpMkLst>
        </pc:grpChg>
        <pc:picChg chg="add del mod">
          <ac:chgData name="Cappello, Riccardo" userId="21891811-0346-4b05-afd5-168fcdf482b7" providerId="ADAL" clId="{F6D147A9-1B26-4845-9124-053149E124D8}" dt="2022-03-15T13:11:40.253" v="2"/>
          <ac:picMkLst>
            <pc:docMk/>
            <pc:sldMk cId="2070951966" sldId="262"/>
            <ac:picMk id="7" creationId="{B74540E7-2DD8-49B8-80C3-C0F0A2AC5F21}"/>
          </ac:picMkLst>
        </pc:picChg>
        <pc:picChg chg="add del mod">
          <ac:chgData name="Cappello, Riccardo" userId="21891811-0346-4b05-afd5-168fcdf482b7" providerId="ADAL" clId="{F6D147A9-1B26-4845-9124-053149E124D8}" dt="2022-03-15T13:11:40.253" v="2"/>
          <ac:picMkLst>
            <pc:docMk/>
            <pc:sldMk cId="2070951966" sldId="262"/>
            <ac:picMk id="9" creationId="{70BC85DF-98B7-4115-BF75-19E03E0389C0}"/>
          </ac:picMkLst>
        </pc:picChg>
        <pc:picChg chg="add del mod">
          <ac:chgData name="Cappello, Riccardo" userId="21891811-0346-4b05-afd5-168fcdf482b7" providerId="ADAL" clId="{F6D147A9-1B26-4845-9124-053149E124D8}" dt="2022-03-15T13:11:40.253" v="2"/>
          <ac:picMkLst>
            <pc:docMk/>
            <pc:sldMk cId="2070951966" sldId="262"/>
            <ac:picMk id="10" creationId="{FB678BC5-F974-4DE0-9981-FC7888DF9044}"/>
          </ac:picMkLst>
        </pc:picChg>
        <pc:picChg chg="add del mod">
          <ac:chgData name="Cappello, Riccardo" userId="21891811-0346-4b05-afd5-168fcdf482b7" providerId="ADAL" clId="{F6D147A9-1B26-4845-9124-053149E124D8}" dt="2022-03-15T13:11:40.253" v="2"/>
          <ac:picMkLst>
            <pc:docMk/>
            <pc:sldMk cId="2070951966" sldId="262"/>
            <ac:picMk id="11" creationId="{048817FA-DE62-4571-AA20-4F9D3FA4AF11}"/>
          </ac:picMkLst>
        </pc:picChg>
        <pc:picChg chg="add del mod">
          <ac:chgData name="Cappello, Riccardo" userId="21891811-0346-4b05-afd5-168fcdf482b7" providerId="ADAL" clId="{F6D147A9-1B26-4845-9124-053149E124D8}" dt="2022-03-15T13:11:40.253" v="2"/>
          <ac:picMkLst>
            <pc:docMk/>
            <pc:sldMk cId="2070951966" sldId="262"/>
            <ac:picMk id="12" creationId="{B0EACDA5-2E78-46A8-BF8B-55F359E1D027}"/>
          </ac:picMkLst>
        </pc:picChg>
        <pc:picChg chg="add mod topLvl">
          <ac:chgData name="Cappello, Riccardo" userId="21891811-0346-4b05-afd5-168fcdf482b7" providerId="ADAL" clId="{F6D147A9-1B26-4845-9124-053149E124D8}" dt="2022-03-15T13:14:24.952" v="120" actId="1037"/>
          <ac:picMkLst>
            <pc:docMk/>
            <pc:sldMk cId="2070951966" sldId="262"/>
            <ac:picMk id="14" creationId="{2880CC91-9BC9-423B-BA10-7B08D81305DC}"/>
          </ac:picMkLst>
        </pc:picChg>
        <pc:picChg chg="add del mod topLvl">
          <ac:chgData name="Cappello, Riccardo" userId="21891811-0346-4b05-afd5-168fcdf482b7" providerId="ADAL" clId="{F6D147A9-1B26-4845-9124-053149E124D8}" dt="2022-03-15T13:13:50.807" v="52" actId="478"/>
          <ac:picMkLst>
            <pc:docMk/>
            <pc:sldMk cId="2070951966" sldId="262"/>
            <ac:picMk id="16" creationId="{5561CAEF-188C-4CF5-82C7-A309906F8BCC}"/>
          </ac:picMkLst>
        </pc:picChg>
        <pc:picChg chg="add mod topLvl">
          <ac:chgData name="Cappello, Riccardo" userId="21891811-0346-4b05-afd5-168fcdf482b7" providerId="ADAL" clId="{F6D147A9-1B26-4845-9124-053149E124D8}" dt="2022-03-15T13:13:03.787" v="28" actId="165"/>
          <ac:picMkLst>
            <pc:docMk/>
            <pc:sldMk cId="2070951966" sldId="262"/>
            <ac:picMk id="17" creationId="{BA86FC30-C3DB-4F4F-A13E-443C9AB57293}"/>
          </ac:picMkLst>
        </pc:picChg>
        <pc:picChg chg="add mod topLvl">
          <ac:chgData name="Cappello, Riccardo" userId="21891811-0346-4b05-afd5-168fcdf482b7" providerId="ADAL" clId="{F6D147A9-1B26-4845-9124-053149E124D8}" dt="2022-03-15T13:13:03.787" v="28" actId="165"/>
          <ac:picMkLst>
            <pc:docMk/>
            <pc:sldMk cId="2070951966" sldId="262"/>
            <ac:picMk id="18" creationId="{1DC11C7D-75C8-46C7-91F6-65C682202765}"/>
          </ac:picMkLst>
        </pc:picChg>
        <pc:picChg chg="add mod topLvl">
          <ac:chgData name="Cappello, Riccardo" userId="21891811-0346-4b05-afd5-168fcdf482b7" providerId="ADAL" clId="{F6D147A9-1B26-4845-9124-053149E124D8}" dt="2022-03-15T13:14:18.512" v="102" actId="1037"/>
          <ac:picMkLst>
            <pc:docMk/>
            <pc:sldMk cId="2070951966" sldId="262"/>
            <ac:picMk id="19" creationId="{BE73B53F-B0D9-4FE3-BCC9-5D5CE089CCD6}"/>
          </ac:picMkLst>
        </pc:picChg>
        <pc:picChg chg="add mod">
          <ac:chgData name="Cappello, Riccardo" userId="21891811-0346-4b05-afd5-168fcdf482b7" providerId="ADAL" clId="{F6D147A9-1B26-4845-9124-053149E124D8}" dt="2022-03-15T13:14:09.247" v="78" actId="1037"/>
          <ac:picMkLst>
            <pc:docMk/>
            <pc:sldMk cId="2070951966" sldId="262"/>
            <ac:picMk id="23" creationId="{8018CF3E-FC64-48A1-9AF8-C13F08C566BA}"/>
          </ac:picMkLst>
        </pc:picChg>
      </pc:sldChg>
      <pc:sldChg chg="ord modNotesTx">
        <pc:chgData name="Cappello, Riccardo" userId="21891811-0346-4b05-afd5-168fcdf482b7" providerId="ADAL" clId="{F6D147A9-1B26-4845-9124-053149E124D8}" dt="2022-03-16T13:58:45.821" v="2924" actId="20577"/>
        <pc:sldMkLst>
          <pc:docMk/>
          <pc:sldMk cId="1743883973" sldId="265"/>
        </pc:sldMkLst>
      </pc:sldChg>
      <pc:sldChg chg="mod ord modShow">
        <pc:chgData name="Cappello, Riccardo" userId="21891811-0346-4b05-afd5-168fcdf482b7" providerId="ADAL" clId="{F6D147A9-1B26-4845-9124-053149E124D8}" dt="2022-03-15T13:14:36.855" v="123"/>
        <pc:sldMkLst>
          <pc:docMk/>
          <pc:sldMk cId="2906416566" sldId="267"/>
        </pc:sldMkLst>
      </pc:sldChg>
      <pc:sldChg chg="addSp modSp mod">
        <pc:chgData name="Cappello, Riccardo" userId="21891811-0346-4b05-afd5-168fcdf482b7" providerId="ADAL" clId="{F6D147A9-1B26-4845-9124-053149E124D8}" dt="2022-03-18T15:41:24.064" v="2930" actId="1076"/>
        <pc:sldMkLst>
          <pc:docMk/>
          <pc:sldMk cId="2653838288" sldId="269"/>
        </pc:sldMkLst>
        <pc:spChg chg="mod">
          <ac:chgData name="Cappello, Riccardo" userId="21891811-0346-4b05-afd5-168fcdf482b7" providerId="ADAL" clId="{F6D147A9-1B26-4845-9124-053149E124D8}" dt="2022-03-15T13:34:24.289" v="1523" actId="6549"/>
          <ac:spMkLst>
            <pc:docMk/>
            <pc:sldMk cId="2653838288" sldId="269"/>
            <ac:spMk id="4" creationId="{857874F8-121F-47AD-98AE-459D36EC424C}"/>
          </ac:spMkLst>
        </pc:spChg>
        <pc:picChg chg="add mod">
          <ac:chgData name="Cappello, Riccardo" userId="21891811-0346-4b05-afd5-168fcdf482b7" providerId="ADAL" clId="{F6D147A9-1B26-4845-9124-053149E124D8}" dt="2022-03-18T15:41:24.064" v="2930" actId="1076"/>
          <ac:picMkLst>
            <pc:docMk/>
            <pc:sldMk cId="2653838288" sldId="269"/>
            <ac:picMk id="5" creationId="{44BB436E-A638-42C9-B9FD-3271645CA169}"/>
          </ac:picMkLst>
        </pc:picChg>
      </pc:sldChg>
      <pc:sldChg chg="modSp mod ord modShow">
        <pc:chgData name="Cappello, Riccardo" userId="21891811-0346-4b05-afd5-168fcdf482b7" providerId="ADAL" clId="{F6D147A9-1B26-4845-9124-053149E124D8}" dt="2022-03-16T13:56:59.577" v="2738"/>
        <pc:sldMkLst>
          <pc:docMk/>
          <pc:sldMk cId="3712350326" sldId="272"/>
        </pc:sldMkLst>
        <pc:spChg chg="mod">
          <ac:chgData name="Cappello, Riccardo" userId="21891811-0346-4b05-afd5-168fcdf482b7" providerId="ADAL" clId="{F6D147A9-1B26-4845-9124-053149E124D8}" dt="2022-03-16T13:44:35.718" v="2121" actId="20577"/>
          <ac:spMkLst>
            <pc:docMk/>
            <pc:sldMk cId="3712350326" sldId="272"/>
            <ac:spMk id="2" creationId="{BC3F2396-EF82-4F12-9D89-1C8944C17D04}"/>
          </ac:spMkLst>
        </pc:spChg>
        <pc:spChg chg="mod">
          <ac:chgData name="Cappello, Riccardo" userId="21891811-0346-4b05-afd5-168fcdf482b7" providerId="ADAL" clId="{F6D147A9-1B26-4845-9124-053149E124D8}" dt="2022-03-16T13:51:54.328" v="2696" actId="6549"/>
          <ac:spMkLst>
            <pc:docMk/>
            <pc:sldMk cId="3712350326" sldId="272"/>
            <ac:spMk id="3" creationId="{1971F744-E3F2-499F-AB2A-C0A6AD21FBC9}"/>
          </ac:spMkLst>
        </pc:spChg>
      </pc:sldChg>
      <pc:sldChg chg="mod ord modShow">
        <pc:chgData name="Cappello, Riccardo" userId="21891811-0346-4b05-afd5-168fcdf482b7" providerId="ADAL" clId="{F6D147A9-1B26-4845-9124-053149E124D8}" dt="2022-03-16T13:56:59.577" v="2738"/>
        <pc:sldMkLst>
          <pc:docMk/>
          <pc:sldMk cId="2843704479" sldId="274"/>
        </pc:sldMkLst>
      </pc:sldChg>
      <pc:sldChg chg="modSp mod modNotesTx">
        <pc:chgData name="Cappello, Riccardo" userId="21891811-0346-4b05-afd5-168fcdf482b7" providerId="ADAL" clId="{F6D147A9-1B26-4845-9124-053149E124D8}" dt="2022-03-16T13:58:38.020" v="2922" actId="20577"/>
        <pc:sldMkLst>
          <pc:docMk/>
          <pc:sldMk cId="1710765853" sldId="275"/>
        </pc:sldMkLst>
        <pc:spChg chg="mod">
          <ac:chgData name="Cappello, Riccardo" userId="21891811-0346-4b05-afd5-168fcdf482b7" providerId="ADAL" clId="{F6D147A9-1B26-4845-9124-053149E124D8}" dt="2022-03-16T13:58:38.020" v="2922" actId="20577"/>
          <ac:spMkLst>
            <pc:docMk/>
            <pc:sldMk cId="1710765853" sldId="275"/>
            <ac:spMk id="9" creationId="{80690D20-5AF4-4736-A6FF-AEFDFCA8AAF7}"/>
          </ac:spMkLst>
        </pc:spChg>
      </pc:sldChg>
      <pc:sldChg chg="modNotesTx">
        <pc:chgData name="Cappello, Riccardo" userId="21891811-0346-4b05-afd5-168fcdf482b7" providerId="ADAL" clId="{F6D147A9-1B26-4845-9124-053149E124D8}" dt="2022-03-15T13:22:19.536" v="1478" actId="20577"/>
        <pc:sldMkLst>
          <pc:docMk/>
          <pc:sldMk cId="3222802488" sldId="276"/>
        </pc:sldMkLst>
      </pc:sldChg>
      <pc:sldChg chg="mod modShow">
        <pc:chgData name="Cappello, Riccardo" userId="21891811-0346-4b05-afd5-168fcdf482b7" providerId="ADAL" clId="{F6D147A9-1B26-4845-9124-053149E124D8}" dt="2022-03-15T13:21:59.507" v="1415" actId="729"/>
        <pc:sldMkLst>
          <pc:docMk/>
          <pc:sldMk cId="3368137006" sldId="278"/>
        </pc:sldMkLst>
      </pc:sldChg>
      <pc:sldChg chg="mod modShow">
        <pc:chgData name="Cappello, Riccardo" userId="21891811-0346-4b05-afd5-168fcdf482b7" providerId="ADAL" clId="{F6D147A9-1B26-4845-9124-053149E124D8}" dt="2022-03-15T13:33:26.387" v="1517" actId="729"/>
        <pc:sldMkLst>
          <pc:docMk/>
          <pc:sldMk cId="2824937575" sldId="279"/>
        </pc:sldMkLst>
      </pc:sldChg>
    </pc:docChg>
  </pc:docChgLst>
  <pc:docChgLst>
    <pc:chgData name="Villa, Laura" userId="85c95f35-5d73-4ebb-ab02-67e6fdc2856c" providerId="ADAL" clId="{5AC51AF2-9129-4C8C-87A1-BBC796240E80}"/>
    <pc:docChg chg="undo custSel addSld delSld modSld sldOrd">
      <pc:chgData name="Villa, Laura" userId="85c95f35-5d73-4ebb-ab02-67e6fdc2856c" providerId="ADAL" clId="{5AC51AF2-9129-4C8C-87A1-BBC796240E80}" dt="2022-03-14T20:33:38.632" v="3813" actId="20577"/>
      <pc:docMkLst>
        <pc:docMk/>
      </pc:docMkLst>
      <pc:sldChg chg="del">
        <pc:chgData name="Villa, Laura" userId="85c95f35-5d73-4ebb-ab02-67e6fdc2856c" providerId="ADAL" clId="{5AC51AF2-9129-4C8C-87A1-BBC796240E80}" dt="2022-03-09T13:17:51.737" v="1791" actId="47"/>
        <pc:sldMkLst>
          <pc:docMk/>
          <pc:sldMk cId="3831357080" sldId="260"/>
        </pc:sldMkLst>
      </pc:sldChg>
      <pc:sldChg chg="modSp mod modClrScheme chgLayout">
        <pc:chgData name="Villa, Laura" userId="85c95f35-5d73-4ebb-ab02-67e6fdc2856c" providerId="ADAL" clId="{5AC51AF2-9129-4C8C-87A1-BBC796240E80}" dt="2022-03-09T09:36:36.571" v="1477" actId="20577"/>
        <pc:sldMkLst>
          <pc:docMk/>
          <pc:sldMk cId="1898762232" sldId="261"/>
        </pc:sldMkLst>
        <pc:spChg chg="mod ord">
          <ac:chgData name="Villa, Laura" userId="85c95f35-5d73-4ebb-ab02-67e6fdc2856c" providerId="ADAL" clId="{5AC51AF2-9129-4C8C-87A1-BBC796240E80}" dt="2022-03-09T09:36:36.571" v="1477" actId="20577"/>
          <ac:spMkLst>
            <pc:docMk/>
            <pc:sldMk cId="1898762232" sldId="261"/>
            <ac:spMk id="2" creationId="{8983706E-16AD-48FA-9DE0-5B47609E5663}"/>
          </ac:spMkLst>
        </pc:spChg>
        <pc:spChg chg="mod ord">
          <ac:chgData name="Villa, Laura" userId="85c95f35-5d73-4ebb-ab02-67e6fdc2856c" providerId="ADAL" clId="{5AC51AF2-9129-4C8C-87A1-BBC796240E80}" dt="2022-03-09T09:36:17.383" v="1458" actId="700"/>
          <ac:spMkLst>
            <pc:docMk/>
            <pc:sldMk cId="1898762232" sldId="261"/>
            <ac:spMk id="3" creationId="{B944CFDC-CB0B-4C0D-8708-4BCB91049182}"/>
          </ac:spMkLst>
        </pc:spChg>
      </pc:sldChg>
      <pc:sldChg chg="addSp delSp modSp mod">
        <pc:chgData name="Villa, Laura" userId="85c95f35-5d73-4ebb-ab02-67e6fdc2856c" providerId="ADAL" clId="{5AC51AF2-9129-4C8C-87A1-BBC796240E80}" dt="2022-03-09T07:57:19.097" v="906" actId="27636"/>
        <pc:sldMkLst>
          <pc:docMk/>
          <pc:sldMk cId="2070951966" sldId="262"/>
        </pc:sldMkLst>
        <pc:spChg chg="mod">
          <ac:chgData name="Villa, Laura" userId="85c95f35-5d73-4ebb-ab02-67e6fdc2856c" providerId="ADAL" clId="{5AC51AF2-9129-4C8C-87A1-BBC796240E80}" dt="2022-03-09T07:57:19.097" v="906" actId="27636"/>
          <ac:spMkLst>
            <pc:docMk/>
            <pc:sldMk cId="2070951966" sldId="262"/>
            <ac:spMk id="3" creationId="{579E7D58-E174-4D90-8242-D0D3271EAB76}"/>
          </ac:spMkLst>
        </pc:spChg>
        <pc:picChg chg="add del mod">
          <ac:chgData name="Villa, Laura" userId="85c95f35-5d73-4ebb-ab02-67e6fdc2856c" providerId="ADAL" clId="{5AC51AF2-9129-4C8C-87A1-BBC796240E80}" dt="2022-03-09T07:55:00.285" v="876" actId="478"/>
          <ac:picMkLst>
            <pc:docMk/>
            <pc:sldMk cId="2070951966" sldId="262"/>
            <ac:picMk id="4" creationId="{A9EE36CD-597F-463A-B456-E9009CAD3F38}"/>
          </ac:picMkLst>
        </pc:picChg>
      </pc:sldChg>
      <pc:sldChg chg="del">
        <pc:chgData name="Villa, Laura" userId="85c95f35-5d73-4ebb-ab02-67e6fdc2856c" providerId="ADAL" clId="{5AC51AF2-9129-4C8C-87A1-BBC796240E80}" dt="2022-03-09T07:57:26.515" v="907" actId="47"/>
        <pc:sldMkLst>
          <pc:docMk/>
          <pc:sldMk cId="251218207" sldId="263"/>
        </pc:sldMkLst>
      </pc:sldChg>
      <pc:sldChg chg="del">
        <pc:chgData name="Villa, Laura" userId="85c95f35-5d73-4ebb-ab02-67e6fdc2856c" providerId="ADAL" clId="{5AC51AF2-9129-4C8C-87A1-BBC796240E80}" dt="2022-03-09T13:17:51.737" v="1791" actId="47"/>
        <pc:sldMkLst>
          <pc:docMk/>
          <pc:sldMk cId="777833494" sldId="264"/>
        </pc:sldMkLst>
      </pc:sldChg>
      <pc:sldChg chg="addSp delSp modSp mod setBg modClrScheme chgLayout modNotesTx">
        <pc:chgData name="Villa, Laura" userId="85c95f35-5d73-4ebb-ab02-67e6fdc2856c" providerId="ADAL" clId="{5AC51AF2-9129-4C8C-87A1-BBC796240E80}" dt="2022-03-09T13:54:43.899" v="2120" actId="5793"/>
        <pc:sldMkLst>
          <pc:docMk/>
          <pc:sldMk cId="1743883973" sldId="265"/>
        </pc:sldMkLst>
        <pc:spChg chg="mod ord">
          <ac:chgData name="Villa, Laura" userId="85c95f35-5d73-4ebb-ab02-67e6fdc2856c" providerId="ADAL" clId="{5AC51AF2-9129-4C8C-87A1-BBC796240E80}" dt="2022-03-09T09:35:56.646" v="1457" actId="1038"/>
          <ac:spMkLst>
            <pc:docMk/>
            <pc:sldMk cId="1743883973" sldId="265"/>
            <ac:spMk id="2" creationId="{614D2F27-4C6E-473A-869B-9F3DC4461A82}"/>
          </ac:spMkLst>
        </pc:spChg>
        <pc:spChg chg="del">
          <ac:chgData name="Villa, Laura" userId="85c95f35-5d73-4ebb-ab02-67e6fdc2856c" providerId="ADAL" clId="{5AC51AF2-9129-4C8C-87A1-BBC796240E80}" dt="2022-03-09T07:58:24.568" v="920" actId="700"/>
          <ac:spMkLst>
            <pc:docMk/>
            <pc:sldMk cId="1743883973" sldId="265"/>
            <ac:spMk id="3" creationId="{880AF7A5-C8F3-44DA-8DE5-58ECF2F4D122}"/>
          </ac:spMkLst>
        </pc:spChg>
        <pc:spChg chg="add del mod ord">
          <ac:chgData name="Villa, Laura" userId="85c95f35-5d73-4ebb-ab02-67e6fdc2856c" providerId="ADAL" clId="{5AC51AF2-9129-4C8C-87A1-BBC796240E80}" dt="2022-03-09T07:59:29.802" v="923" actId="700"/>
          <ac:spMkLst>
            <pc:docMk/>
            <pc:sldMk cId="1743883973" sldId="265"/>
            <ac:spMk id="4" creationId="{BB81727E-30AE-412B-9F2E-02474CCD3529}"/>
          </ac:spMkLst>
        </pc:spChg>
        <pc:spChg chg="add mod ord">
          <ac:chgData name="Villa, Laura" userId="85c95f35-5d73-4ebb-ab02-67e6fdc2856c" providerId="ADAL" clId="{5AC51AF2-9129-4C8C-87A1-BBC796240E80}" dt="2022-03-09T09:35:45.078" v="1448" actId="14100"/>
          <ac:spMkLst>
            <pc:docMk/>
            <pc:sldMk cId="1743883973" sldId="265"/>
            <ac:spMk id="5" creationId="{EF24F71B-875C-43EE-8B10-03D1A48F19A8}"/>
          </ac:spMkLst>
        </pc:spChg>
        <pc:spChg chg="add del">
          <ac:chgData name="Villa, Laura" userId="85c95f35-5d73-4ebb-ab02-67e6fdc2856c" providerId="ADAL" clId="{5AC51AF2-9129-4C8C-87A1-BBC796240E80}" dt="2022-03-09T09:35:30.768" v="1438" actId="26606"/>
          <ac:spMkLst>
            <pc:docMk/>
            <pc:sldMk cId="1743883973" sldId="265"/>
            <ac:spMk id="12" creationId="{A3363022-C969-41E9-8EB2-E4C94908C1FA}"/>
          </ac:spMkLst>
        </pc:spChg>
        <pc:spChg chg="add del">
          <ac:chgData name="Villa, Laura" userId="85c95f35-5d73-4ebb-ab02-67e6fdc2856c" providerId="ADAL" clId="{5AC51AF2-9129-4C8C-87A1-BBC796240E80}" dt="2022-03-09T09:35:30.768" v="1438" actId="26606"/>
          <ac:spMkLst>
            <pc:docMk/>
            <pc:sldMk cId="1743883973" sldId="265"/>
            <ac:spMk id="14" creationId="{8D1AD6B3-BE88-4CEB-BA17-790657CC4729}"/>
          </ac:spMkLst>
        </pc:spChg>
        <pc:grpChg chg="add del">
          <ac:chgData name="Villa, Laura" userId="85c95f35-5d73-4ebb-ab02-67e6fdc2856c" providerId="ADAL" clId="{5AC51AF2-9129-4C8C-87A1-BBC796240E80}" dt="2022-03-09T09:35:30.768" v="1438" actId="26606"/>
          <ac:grpSpMkLst>
            <pc:docMk/>
            <pc:sldMk cId="1743883973" sldId="265"/>
            <ac:grpSpMk id="16" creationId="{89D1390B-7E13-4B4F-9CB2-391063412E54}"/>
          </ac:grpSpMkLst>
        </pc:grpChg>
        <pc:picChg chg="add del">
          <ac:chgData name="Villa, Laura" userId="85c95f35-5d73-4ebb-ab02-67e6fdc2856c" providerId="ADAL" clId="{5AC51AF2-9129-4C8C-87A1-BBC796240E80}" dt="2022-03-09T09:35:30.768" v="1438" actId="26606"/>
          <ac:picMkLst>
            <pc:docMk/>
            <pc:sldMk cId="1743883973" sldId="265"/>
            <ac:picMk id="9" creationId="{BC4C2DFB-06FF-4A9C-A1F5-EA5348A8995F}"/>
          </ac:picMkLst>
        </pc:picChg>
      </pc:sldChg>
      <pc:sldChg chg="del">
        <pc:chgData name="Villa, Laura" userId="85c95f35-5d73-4ebb-ab02-67e6fdc2856c" providerId="ADAL" clId="{5AC51AF2-9129-4C8C-87A1-BBC796240E80}" dt="2022-03-11T08:20:21.681" v="2737" actId="47"/>
        <pc:sldMkLst>
          <pc:docMk/>
          <pc:sldMk cId="1576232261" sldId="266"/>
        </pc:sldMkLst>
      </pc:sldChg>
      <pc:sldChg chg="addSp modSp mod">
        <pc:chgData name="Villa, Laura" userId="85c95f35-5d73-4ebb-ab02-67e6fdc2856c" providerId="ADAL" clId="{5AC51AF2-9129-4C8C-87A1-BBC796240E80}" dt="2022-03-09T07:57:07.033" v="902" actId="1076"/>
        <pc:sldMkLst>
          <pc:docMk/>
          <pc:sldMk cId="2906416566" sldId="267"/>
        </pc:sldMkLst>
        <pc:spChg chg="add mod">
          <ac:chgData name="Villa, Laura" userId="85c95f35-5d73-4ebb-ab02-67e6fdc2856c" providerId="ADAL" clId="{5AC51AF2-9129-4C8C-87A1-BBC796240E80}" dt="2022-03-09T07:56:03.332" v="896" actId="207"/>
          <ac:spMkLst>
            <pc:docMk/>
            <pc:sldMk cId="2906416566" sldId="267"/>
            <ac:spMk id="2" creationId="{D43589D5-924A-4496-875B-AE36D9F8CE0B}"/>
          </ac:spMkLst>
        </pc:spChg>
        <pc:spChg chg="add mod">
          <ac:chgData name="Villa, Laura" userId="85c95f35-5d73-4ebb-ab02-67e6fdc2856c" providerId="ADAL" clId="{5AC51AF2-9129-4C8C-87A1-BBC796240E80}" dt="2022-03-09T07:56:08.709" v="897" actId="207"/>
          <ac:spMkLst>
            <pc:docMk/>
            <pc:sldMk cId="2906416566" sldId="267"/>
            <ac:spMk id="4" creationId="{7015536C-BD3C-4E80-82A9-2D0257FA2A65}"/>
          </ac:spMkLst>
        </pc:spChg>
        <pc:picChg chg="add mod">
          <ac:chgData name="Villa, Laura" userId="85c95f35-5d73-4ebb-ab02-67e6fdc2856c" providerId="ADAL" clId="{5AC51AF2-9129-4C8C-87A1-BBC796240E80}" dt="2022-03-09T07:55:20.548" v="889" actId="1037"/>
          <ac:picMkLst>
            <pc:docMk/>
            <pc:sldMk cId="2906416566" sldId="267"/>
            <ac:picMk id="3" creationId="{CEC2550D-A484-4627-B9CC-2E32863F388C}"/>
          </ac:picMkLst>
        </pc:picChg>
        <pc:picChg chg="add mod">
          <ac:chgData name="Villa, Laura" userId="85c95f35-5d73-4ebb-ab02-67e6fdc2856c" providerId="ADAL" clId="{5AC51AF2-9129-4C8C-87A1-BBC796240E80}" dt="2022-03-09T07:55:56.556" v="895" actId="1036"/>
          <ac:picMkLst>
            <pc:docMk/>
            <pc:sldMk cId="2906416566" sldId="267"/>
            <ac:picMk id="5" creationId="{8D192477-1962-460D-86FE-16A84DB27163}"/>
          </ac:picMkLst>
        </pc:picChg>
        <pc:picChg chg="add mod">
          <ac:chgData name="Villa, Laura" userId="85c95f35-5d73-4ebb-ab02-67e6fdc2856c" providerId="ADAL" clId="{5AC51AF2-9129-4C8C-87A1-BBC796240E80}" dt="2022-03-09T07:56:42.418" v="900" actId="1076"/>
          <ac:picMkLst>
            <pc:docMk/>
            <pc:sldMk cId="2906416566" sldId="267"/>
            <ac:picMk id="6" creationId="{C40B51D9-5F72-49FC-96BE-F98614C40A89}"/>
          </ac:picMkLst>
        </pc:picChg>
        <pc:picChg chg="add mod">
          <ac:chgData name="Villa, Laura" userId="85c95f35-5d73-4ebb-ab02-67e6fdc2856c" providerId="ADAL" clId="{5AC51AF2-9129-4C8C-87A1-BBC796240E80}" dt="2022-03-09T07:56:37.902" v="899" actId="1076"/>
          <ac:picMkLst>
            <pc:docMk/>
            <pc:sldMk cId="2906416566" sldId="267"/>
            <ac:picMk id="7" creationId="{91BD8528-5E6F-4B2E-9B45-415A699BD6F0}"/>
          </ac:picMkLst>
        </pc:picChg>
        <pc:picChg chg="add mod">
          <ac:chgData name="Villa, Laura" userId="85c95f35-5d73-4ebb-ab02-67e6fdc2856c" providerId="ADAL" clId="{5AC51AF2-9129-4C8C-87A1-BBC796240E80}" dt="2022-03-09T07:57:07.033" v="902" actId="1076"/>
          <ac:picMkLst>
            <pc:docMk/>
            <pc:sldMk cId="2906416566" sldId="267"/>
            <ac:picMk id="8" creationId="{2CD60346-4C7E-4AAE-BDA4-3D11A8C7CA09}"/>
          </ac:picMkLst>
        </pc:picChg>
      </pc:sldChg>
      <pc:sldChg chg="mod ord modShow">
        <pc:chgData name="Villa, Laura" userId="85c95f35-5d73-4ebb-ab02-67e6fdc2856c" providerId="ADAL" clId="{5AC51AF2-9129-4C8C-87A1-BBC796240E80}" dt="2022-03-09T13:20:17.200" v="1795"/>
        <pc:sldMkLst>
          <pc:docMk/>
          <pc:sldMk cId="3366733355" sldId="268"/>
        </pc:sldMkLst>
      </pc:sldChg>
      <pc:sldChg chg="addSp delSp modSp new mod setBg modAnim modNotesTx">
        <pc:chgData name="Villa, Laura" userId="85c95f35-5d73-4ebb-ab02-67e6fdc2856c" providerId="ADAL" clId="{5AC51AF2-9129-4C8C-87A1-BBC796240E80}" dt="2022-03-14T20:33:38.632" v="3813" actId="20577"/>
        <pc:sldMkLst>
          <pc:docMk/>
          <pc:sldMk cId="1308828998" sldId="270"/>
        </pc:sldMkLst>
        <pc:spChg chg="mod">
          <ac:chgData name="Villa, Laura" userId="85c95f35-5d73-4ebb-ab02-67e6fdc2856c" providerId="ADAL" clId="{5AC51AF2-9129-4C8C-87A1-BBC796240E80}" dt="2022-03-06T14:45:12.021" v="29" actId="26606"/>
          <ac:spMkLst>
            <pc:docMk/>
            <pc:sldMk cId="1308828998" sldId="270"/>
            <ac:spMk id="2" creationId="{702C5FAB-BD65-4A42-85E5-3940621FD684}"/>
          </ac:spMkLst>
        </pc:spChg>
        <pc:spChg chg="del">
          <ac:chgData name="Villa, Laura" userId="85c95f35-5d73-4ebb-ab02-67e6fdc2856c" providerId="ADAL" clId="{5AC51AF2-9129-4C8C-87A1-BBC796240E80}" dt="2022-03-06T14:45:12.021" v="29" actId="26606"/>
          <ac:spMkLst>
            <pc:docMk/>
            <pc:sldMk cId="1308828998" sldId="270"/>
            <ac:spMk id="3" creationId="{9B96C0E4-7D7C-4233-BF03-9E546364FCD1}"/>
          </ac:spMkLst>
        </pc:spChg>
        <pc:spChg chg="add mod">
          <ac:chgData name="Villa, Laura" userId="85c95f35-5d73-4ebb-ab02-67e6fdc2856c" providerId="ADAL" clId="{5AC51AF2-9129-4C8C-87A1-BBC796240E80}" dt="2022-03-06T14:48:09.785" v="375" actId="1038"/>
          <ac:spMkLst>
            <pc:docMk/>
            <pc:sldMk cId="1308828998" sldId="270"/>
            <ac:spMk id="5" creationId="{BF800531-FE33-44AE-A30D-F28F30F00B03}"/>
          </ac:spMkLst>
        </pc:spChg>
        <pc:spChg chg="add">
          <ac:chgData name="Villa, Laura" userId="85c95f35-5d73-4ebb-ab02-67e6fdc2856c" providerId="ADAL" clId="{5AC51AF2-9129-4C8C-87A1-BBC796240E80}" dt="2022-03-06T14:45:12.021" v="29" actId="26606"/>
          <ac:spMkLst>
            <pc:docMk/>
            <pc:sldMk cId="1308828998" sldId="270"/>
            <ac:spMk id="9" creationId="{A4AC5506-6312-4701-8D3C-40187889A947}"/>
          </ac:spMkLst>
        </pc:spChg>
        <pc:picChg chg="add mod">
          <ac:chgData name="Villa, Laura" userId="85c95f35-5d73-4ebb-ab02-67e6fdc2856c" providerId="ADAL" clId="{5AC51AF2-9129-4C8C-87A1-BBC796240E80}" dt="2022-03-06T14:45:12.021" v="29" actId="26606"/>
          <ac:picMkLst>
            <pc:docMk/>
            <pc:sldMk cId="1308828998" sldId="270"/>
            <ac:picMk id="4" creationId="{501A0C5E-58B1-4085-9D4F-8875E7521FCF}"/>
          </ac:picMkLst>
        </pc:picChg>
      </pc:sldChg>
      <pc:sldChg chg="modSp new mod">
        <pc:chgData name="Villa, Laura" userId="85c95f35-5d73-4ebb-ab02-67e6fdc2856c" providerId="ADAL" clId="{5AC51AF2-9129-4C8C-87A1-BBC796240E80}" dt="2022-03-06T14:54:47.606" v="850" actId="20577"/>
        <pc:sldMkLst>
          <pc:docMk/>
          <pc:sldMk cId="2885976362" sldId="271"/>
        </pc:sldMkLst>
        <pc:spChg chg="mod">
          <ac:chgData name="Villa, Laura" userId="85c95f35-5d73-4ebb-ab02-67e6fdc2856c" providerId="ADAL" clId="{5AC51AF2-9129-4C8C-87A1-BBC796240E80}" dt="2022-03-06T14:49:28.755" v="405" actId="20577"/>
          <ac:spMkLst>
            <pc:docMk/>
            <pc:sldMk cId="2885976362" sldId="271"/>
            <ac:spMk id="2" creationId="{25CC3871-2DF1-42A5-83F9-07F523949404}"/>
          </ac:spMkLst>
        </pc:spChg>
        <pc:spChg chg="mod">
          <ac:chgData name="Villa, Laura" userId="85c95f35-5d73-4ebb-ab02-67e6fdc2856c" providerId="ADAL" clId="{5AC51AF2-9129-4C8C-87A1-BBC796240E80}" dt="2022-03-06T14:54:47.606" v="850" actId="20577"/>
          <ac:spMkLst>
            <pc:docMk/>
            <pc:sldMk cId="2885976362" sldId="271"/>
            <ac:spMk id="3" creationId="{0759C9F3-6E80-4A81-9290-1A41CAE48A28}"/>
          </ac:spMkLst>
        </pc:spChg>
      </pc:sldChg>
      <pc:sldChg chg="addSp delSp modSp new mod ord modClrScheme chgLayout modNotesTx">
        <pc:chgData name="Villa, Laura" userId="85c95f35-5d73-4ebb-ab02-67e6fdc2856c" providerId="ADAL" clId="{5AC51AF2-9129-4C8C-87A1-BBC796240E80}" dt="2022-03-09T09:43:43.992" v="1642"/>
        <pc:sldMkLst>
          <pc:docMk/>
          <pc:sldMk cId="3712350326" sldId="272"/>
        </pc:sldMkLst>
        <pc:spChg chg="mod ord">
          <ac:chgData name="Villa, Laura" userId="85c95f35-5d73-4ebb-ab02-67e6fdc2856c" providerId="ADAL" clId="{5AC51AF2-9129-4C8C-87A1-BBC796240E80}" dt="2022-03-09T08:09:44.205" v="1201" actId="700"/>
          <ac:spMkLst>
            <pc:docMk/>
            <pc:sldMk cId="3712350326" sldId="272"/>
            <ac:spMk id="2" creationId="{BC3F2396-EF82-4F12-9D89-1C8944C17D04}"/>
          </ac:spMkLst>
        </pc:spChg>
        <pc:spChg chg="mod ord">
          <ac:chgData name="Villa, Laura" userId="85c95f35-5d73-4ebb-ab02-67e6fdc2856c" providerId="ADAL" clId="{5AC51AF2-9129-4C8C-87A1-BBC796240E80}" dt="2022-03-09T08:09:44.205" v="1201" actId="700"/>
          <ac:spMkLst>
            <pc:docMk/>
            <pc:sldMk cId="3712350326" sldId="272"/>
            <ac:spMk id="3" creationId="{1971F744-E3F2-499F-AB2A-C0A6AD21FBC9}"/>
          </ac:spMkLst>
        </pc:spChg>
        <pc:spChg chg="add del mod">
          <ac:chgData name="Villa, Laura" userId="85c95f35-5d73-4ebb-ab02-67e6fdc2856c" providerId="ADAL" clId="{5AC51AF2-9129-4C8C-87A1-BBC796240E80}" dt="2022-03-09T08:07:28.171" v="1193" actId="478"/>
          <ac:spMkLst>
            <pc:docMk/>
            <pc:sldMk cId="3712350326" sldId="272"/>
            <ac:spMk id="4" creationId="{01A0976F-2C1E-4123-96E6-4D197A788872}"/>
          </ac:spMkLst>
        </pc:spChg>
      </pc:sldChg>
      <pc:sldChg chg="addSp delSp modSp new del mod modClrScheme chgLayout">
        <pc:chgData name="Villa, Laura" userId="85c95f35-5d73-4ebb-ab02-67e6fdc2856c" providerId="ADAL" clId="{5AC51AF2-9129-4C8C-87A1-BBC796240E80}" dt="2022-03-09T08:52:28.164" v="1202" actId="47"/>
        <pc:sldMkLst>
          <pc:docMk/>
          <pc:sldMk cId="396263423" sldId="273"/>
        </pc:sldMkLst>
        <pc:spChg chg="del mod ord">
          <ac:chgData name="Villa, Laura" userId="85c95f35-5d73-4ebb-ab02-67e6fdc2856c" providerId="ADAL" clId="{5AC51AF2-9129-4C8C-87A1-BBC796240E80}" dt="2022-03-09T08:06:53.769" v="1182" actId="700"/>
          <ac:spMkLst>
            <pc:docMk/>
            <pc:sldMk cId="396263423" sldId="273"/>
            <ac:spMk id="2" creationId="{C0DBCC36-696A-481B-97D6-A89BE04558B7}"/>
          </ac:spMkLst>
        </pc:spChg>
        <pc:spChg chg="del">
          <ac:chgData name="Villa, Laura" userId="85c95f35-5d73-4ebb-ab02-67e6fdc2856c" providerId="ADAL" clId="{5AC51AF2-9129-4C8C-87A1-BBC796240E80}" dt="2022-03-09T08:06:53.769" v="1182" actId="700"/>
          <ac:spMkLst>
            <pc:docMk/>
            <pc:sldMk cId="396263423" sldId="273"/>
            <ac:spMk id="3" creationId="{A598CCDF-1706-4396-BB5F-BB89EC2A1CCE}"/>
          </ac:spMkLst>
        </pc:spChg>
        <pc:spChg chg="add mod ord">
          <ac:chgData name="Villa, Laura" userId="85c95f35-5d73-4ebb-ab02-67e6fdc2856c" providerId="ADAL" clId="{5AC51AF2-9129-4C8C-87A1-BBC796240E80}" dt="2022-03-09T08:06:57.424" v="1190" actId="20577"/>
          <ac:spMkLst>
            <pc:docMk/>
            <pc:sldMk cId="396263423" sldId="273"/>
            <ac:spMk id="4" creationId="{94A93E86-F655-4AB2-B49F-2B8A76525472}"/>
          </ac:spMkLst>
        </pc:spChg>
      </pc:sldChg>
      <pc:sldChg chg="addSp delSp modSp new mod setBg modClrScheme setClrOvrMap chgLayout">
        <pc:chgData name="Villa, Laura" userId="85c95f35-5d73-4ebb-ab02-67e6fdc2856c" providerId="ADAL" clId="{5AC51AF2-9129-4C8C-87A1-BBC796240E80}" dt="2022-03-11T08:06:50.069" v="2340" actId="1076"/>
        <pc:sldMkLst>
          <pc:docMk/>
          <pc:sldMk cId="2843704479" sldId="274"/>
        </pc:sldMkLst>
        <pc:spChg chg="del mod ord">
          <ac:chgData name="Villa, Laura" userId="85c95f35-5d73-4ebb-ab02-67e6fdc2856c" providerId="ADAL" clId="{5AC51AF2-9129-4C8C-87A1-BBC796240E80}" dt="2022-03-09T08:08:47.524" v="1195" actId="700"/>
          <ac:spMkLst>
            <pc:docMk/>
            <pc:sldMk cId="2843704479" sldId="274"/>
            <ac:spMk id="2" creationId="{15367070-0FCC-47C0-ACCC-E75BF36ABA5D}"/>
          </ac:spMkLst>
        </pc:spChg>
        <pc:spChg chg="del mod ord">
          <ac:chgData name="Villa, Laura" userId="85c95f35-5d73-4ebb-ab02-67e6fdc2856c" providerId="ADAL" clId="{5AC51AF2-9129-4C8C-87A1-BBC796240E80}" dt="2022-03-09T08:08:47.524" v="1195" actId="700"/>
          <ac:spMkLst>
            <pc:docMk/>
            <pc:sldMk cId="2843704479" sldId="274"/>
            <ac:spMk id="3" creationId="{3F61F518-B2C7-43F2-A236-3D4CEA45A4D6}"/>
          </ac:spMkLst>
        </pc:spChg>
        <pc:spChg chg="add del mod ord">
          <ac:chgData name="Villa, Laura" userId="85c95f35-5d73-4ebb-ab02-67e6fdc2856c" providerId="ADAL" clId="{5AC51AF2-9129-4C8C-87A1-BBC796240E80}" dt="2022-03-09T08:52:50.629" v="1203" actId="700"/>
          <ac:spMkLst>
            <pc:docMk/>
            <pc:sldMk cId="2843704479" sldId="274"/>
            <ac:spMk id="4" creationId="{CDA5DD73-1356-4DFD-B0ED-4B5AB4AB0DFB}"/>
          </ac:spMkLst>
        </pc:spChg>
        <pc:spChg chg="add del mod ord">
          <ac:chgData name="Villa, Laura" userId="85c95f35-5d73-4ebb-ab02-67e6fdc2856c" providerId="ADAL" clId="{5AC51AF2-9129-4C8C-87A1-BBC796240E80}" dt="2022-03-09T08:52:50.629" v="1203" actId="700"/>
          <ac:spMkLst>
            <pc:docMk/>
            <pc:sldMk cId="2843704479" sldId="274"/>
            <ac:spMk id="5" creationId="{02633F3E-EBB5-473D-8823-18537B4DB661}"/>
          </ac:spMkLst>
        </pc:spChg>
        <pc:spChg chg="add mod ord">
          <ac:chgData name="Villa, Laura" userId="85c95f35-5d73-4ebb-ab02-67e6fdc2856c" providerId="ADAL" clId="{5AC51AF2-9129-4C8C-87A1-BBC796240E80}" dt="2022-03-09T09:34:05.180" v="1433" actId="20577"/>
          <ac:spMkLst>
            <pc:docMk/>
            <pc:sldMk cId="2843704479" sldId="274"/>
            <ac:spMk id="6" creationId="{CC530D0C-4BF1-49A0-8C4D-989A24140888}"/>
          </ac:spMkLst>
        </pc:spChg>
        <pc:spChg chg="add del mod ord">
          <ac:chgData name="Villa, Laura" userId="85c95f35-5d73-4ebb-ab02-67e6fdc2856c" providerId="ADAL" clId="{5AC51AF2-9129-4C8C-87A1-BBC796240E80}" dt="2022-03-09T08:53:13.644" v="1214" actId="1032"/>
          <ac:spMkLst>
            <pc:docMk/>
            <pc:sldMk cId="2843704479" sldId="274"/>
            <ac:spMk id="7" creationId="{6A187315-F9E4-412F-9D5F-536575C83FE5}"/>
          </ac:spMkLst>
        </pc:spChg>
        <pc:spChg chg="add del mod">
          <ac:chgData name="Villa, Laura" userId="85c95f35-5d73-4ebb-ab02-67e6fdc2856c" providerId="ADAL" clId="{5AC51AF2-9129-4C8C-87A1-BBC796240E80}" dt="2022-03-09T09:21:39.578" v="1231" actId="478"/>
          <ac:spMkLst>
            <pc:docMk/>
            <pc:sldMk cId="2843704479" sldId="274"/>
            <ac:spMk id="10" creationId="{F027A863-F6E2-4232-9064-B5BAC24DFA33}"/>
          </ac:spMkLst>
        </pc:spChg>
        <pc:spChg chg="add mod">
          <ac:chgData name="Villa, Laura" userId="85c95f35-5d73-4ebb-ab02-67e6fdc2856c" providerId="ADAL" clId="{5AC51AF2-9129-4C8C-87A1-BBC796240E80}" dt="2022-03-09T09:21:54.800" v="1233" actId="13822"/>
          <ac:spMkLst>
            <pc:docMk/>
            <pc:sldMk cId="2843704479" sldId="274"/>
            <ac:spMk id="11" creationId="{5E7866AE-D4D2-44D0-938B-044E008B1D06}"/>
          </ac:spMkLst>
        </pc:spChg>
        <pc:spChg chg="add mod">
          <ac:chgData name="Villa, Laura" userId="85c95f35-5d73-4ebb-ab02-67e6fdc2856c" providerId="ADAL" clId="{5AC51AF2-9129-4C8C-87A1-BBC796240E80}" dt="2022-03-09T09:23:27.859" v="1263" actId="2711"/>
          <ac:spMkLst>
            <pc:docMk/>
            <pc:sldMk cId="2843704479" sldId="274"/>
            <ac:spMk id="12" creationId="{3B0BBDEC-7122-49A8-8ED0-70CC072597FF}"/>
          </ac:spMkLst>
        </pc:spChg>
        <pc:spChg chg="add">
          <ac:chgData name="Villa, Laura" userId="85c95f35-5d73-4ebb-ab02-67e6fdc2856c" providerId="ADAL" clId="{5AC51AF2-9129-4C8C-87A1-BBC796240E80}" dt="2022-03-09T09:21:30.582" v="1229" actId="26606"/>
          <ac:spMkLst>
            <pc:docMk/>
            <pc:sldMk cId="2843704479" sldId="274"/>
            <ac:spMk id="13" creationId="{F3060C83-F051-4F0E-ABAD-AA0DFC48B218}"/>
          </ac:spMkLst>
        </pc:spChg>
        <pc:spChg chg="add mod">
          <ac:chgData name="Villa, Laura" userId="85c95f35-5d73-4ebb-ab02-67e6fdc2856c" providerId="ADAL" clId="{5AC51AF2-9129-4C8C-87A1-BBC796240E80}" dt="2022-03-09T09:23:47.407" v="1278" actId="1076"/>
          <ac:spMkLst>
            <pc:docMk/>
            <pc:sldMk cId="2843704479" sldId="274"/>
            <ac:spMk id="14" creationId="{EF876EA2-B687-4887-A6F1-FD33603DAB81}"/>
          </ac:spMkLst>
        </pc:spChg>
        <pc:spChg chg="add">
          <ac:chgData name="Villa, Laura" userId="85c95f35-5d73-4ebb-ab02-67e6fdc2856c" providerId="ADAL" clId="{5AC51AF2-9129-4C8C-87A1-BBC796240E80}" dt="2022-03-09T09:21:30.582" v="1229" actId="26606"/>
          <ac:spMkLst>
            <pc:docMk/>
            <pc:sldMk cId="2843704479" sldId="274"/>
            <ac:spMk id="15" creationId="{83C98ABE-055B-441F-B07E-44F97F083C39}"/>
          </ac:spMkLst>
        </pc:spChg>
        <pc:spChg chg="add del mod">
          <ac:chgData name="Villa, Laura" userId="85c95f35-5d73-4ebb-ab02-67e6fdc2856c" providerId="ADAL" clId="{5AC51AF2-9129-4C8C-87A1-BBC796240E80}" dt="2022-03-09T09:30:05.529" v="1388" actId="478"/>
          <ac:spMkLst>
            <pc:docMk/>
            <pc:sldMk cId="2843704479" sldId="274"/>
            <ac:spMk id="16" creationId="{DD65A679-C6A9-462C-9DDD-74E6A19342B8}"/>
          </ac:spMkLst>
        </pc:spChg>
        <pc:spChg chg="add">
          <ac:chgData name="Villa, Laura" userId="85c95f35-5d73-4ebb-ab02-67e6fdc2856c" providerId="ADAL" clId="{5AC51AF2-9129-4C8C-87A1-BBC796240E80}" dt="2022-03-09T09:21:30.582" v="1229" actId="26606"/>
          <ac:spMkLst>
            <pc:docMk/>
            <pc:sldMk cId="2843704479" sldId="274"/>
            <ac:spMk id="17" creationId="{29FDB030-9B49-4CED-8CCD-4D99382388AC}"/>
          </ac:spMkLst>
        </pc:spChg>
        <pc:spChg chg="add del mod">
          <ac:chgData name="Villa, Laura" userId="85c95f35-5d73-4ebb-ab02-67e6fdc2856c" providerId="ADAL" clId="{5AC51AF2-9129-4C8C-87A1-BBC796240E80}" dt="2022-03-09T09:30:50.008" v="1395" actId="478"/>
          <ac:spMkLst>
            <pc:docMk/>
            <pc:sldMk cId="2843704479" sldId="274"/>
            <ac:spMk id="18" creationId="{42F628A4-1A32-4459-ACAE-02A89C7C51FA}"/>
          </ac:spMkLst>
        </pc:spChg>
        <pc:spChg chg="add">
          <ac:chgData name="Villa, Laura" userId="85c95f35-5d73-4ebb-ab02-67e6fdc2856c" providerId="ADAL" clId="{5AC51AF2-9129-4C8C-87A1-BBC796240E80}" dt="2022-03-09T09:21:30.582" v="1229" actId="26606"/>
          <ac:spMkLst>
            <pc:docMk/>
            <pc:sldMk cId="2843704479" sldId="274"/>
            <ac:spMk id="19" creationId="{3783CA14-24A1-485C-8B30-D6A5D87987AD}"/>
          </ac:spMkLst>
        </pc:spChg>
        <pc:spChg chg="add mod">
          <ac:chgData name="Villa, Laura" userId="85c95f35-5d73-4ebb-ab02-67e6fdc2856c" providerId="ADAL" clId="{5AC51AF2-9129-4C8C-87A1-BBC796240E80}" dt="2022-03-09T09:28:31.884" v="1357" actId="1076"/>
          <ac:spMkLst>
            <pc:docMk/>
            <pc:sldMk cId="2843704479" sldId="274"/>
            <ac:spMk id="20" creationId="{1AE4BE0A-DDFF-4ADF-84E9-0E9D8039F2AC}"/>
          </ac:spMkLst>
        </pc:spChg>
        <pc:spChg chg="add">
          <ac:chgData name="Villa, Laura" userId="85c95f35-5d73-4ebb-ab02-67e6fdc2856c" providerId="ADAL" clId="{5AC51AF2-9129-4C8C-87A1-BBC796240E80}" dt="2022-03-09T09:21:30.582" v="1229" actId="26606"/>
          <ac:spMkLst>
            <pc:docMk/>
            <pc:sldMk cId="2843704479" sldId="274"/>
            <ac:spMk id="21" creationId="{9A97C86A-04D6-40F7-AE84-31AB43E6A846}"/>
          </ac:spMkLst>
        </pc:spChg>
        <pc:spChg chg="add mod">
          <ac:chgData name="Villa, Laura" userId="85c95f35-5d73-4ebb-ab02-67e6fdc2856c" providerId="ADAL" clId="{5AC51AF2-9129-4C8C-87A1-BBC796240E80}" dt="2022-03-09T09:23:27.859" v="1263" actId="2711"/>
          <ac:spMkLst>
            <pc:docMk/>
            <pc:sldMk cId="2843704479" sldId="274"/>
            <ac:spMk id="22" creationId="{663E0B59-02D2-470B-960D-98EBCEB18A50}"/>
          </ac:spMkLst>
        </pc:spChg>
        <pc:spChg chg="add">
          <ac:chgData name="Villa, Laura" userId="85c95f35-5d73-4ebb-ab02-67e6fdc2856c" providerId="ADAL" clId="{5AC51AF2-9129-4C8C-87A1-BBC796240E80}" dt="2022-03-09T09:21:30.582" v="1229" actId="26606"/>
          <ac:spMkLst>
            <pc:docMk/>
            <pc:sldMk cId="2843704479" sldId="274"/>
            <ac:spMk id="23" creationId="{FF9F2414-84E8-453E-B1F3-389FDE8192D9}"/>
          </ac:spMkLst>
        </pc:spChg>
        <pc:spChg chg="add mod">
          <ac:chgData name="Villa, Laura" userId="85c95f35-5d73-4ebb-ab02-67e6fdc2856c" providerId="ADAL" clId="{5AC51AF2-9129-4C8C-87A1-BBC796240E80}" dt="2022-03-09T09:24:21.019" v="1322" actId="1076"/>
          <ac:spMkLst>
            <pc:docMk/>
            <pc:sldMk cId="2843704479" sldId="274"/>
            <ac:spMk id="24" creationId="{41B90AA1-8FBB-4EED-81CE-42B894624DE2}"/>
          </ac:spMkLst>
        </pc:spChg>
        <pc:spChg chg="add">
          <ac:chgData name="Villa, Laura" userId="85c95f35-5d73-4ebb-ab02-67e6fdc2856c" providerId="ADAL" clId="{5AC51AF2-9129-4C8C-87A1-BBC796240E80}" dt="2022-03-09T09:21:30.582" v="1229" actId="26606"/>
          <ac:spMkLst>
            <pc:docMk/>
            <pc:sldMk cId="2843704479" sldId="274"/>
            <ac:spMk id="25" creationId="{3ECA69A1-7536-43AC-85EF-C7106179F5ED}"/>
          </ac:spMkLst>
        </pc:spChg>
        <pc:spChg chg="add mod">
          <ac:chgData name="Villa, Laura" userId="85c95f35-5d73-4ebb-ab02-67e6fdc2856c" providerId="ADAL" clId="{5AC51AF2-9129-4C8C-87A1-BBC796240E80}" dt="2022-03-09T09:28:31.884" v="1357" actId="1076"/>
          <ac:spMkLst>
            <pc:docMk/>
            <pc:sldMk cId="2843704479" sldId="274"/>
            <ac:spMk id="26" creationId="{A75B39BF-F975-400F-8638-82E1F7E5D45A}"/>
          </ac:spMkLst>
        </pc:spChg>
        <pc:spChg chg="add mod">
          <ac:chgData name="Villa, Laura" userId="85c95f35-5d73-4ebb-ab02-67e6fdc2856c" providerId="ADAL" clId="{5AC51AF2-9129-4C8C-87A1-BBC796240E80}" dt="2022-03-09T09:25:17.684" v="1356" actId="1076"/>
          <ac:spMkLst>
            <pc:docMk/>
            <pc:sldMk cId="2843704479" sldId="274"/>
            <ac:spMk id="27" creationId="{199EDF69-3BCC-44BE-A584-1E0C49D7514C}"/>
          </ac:spMkLst>
        </pc:spChg>
        <pc:spChg chg="add mod">
          <ac:chgData name="Villa, Laura" userId="85c95f35-5d73-4ebb-ab02-67e6fdc2856c" providerId="ADAL" clId="{5AC51AF2-9129-4C8C-87A1-BBC796240E80}" dt="2022-03-09T13:18:57.892" v="1792" actId="20577"/>
          <ac:spMkLst>
            <pc:docMk/>
            <pc:sldMk cId="2843704479" sldId="274"/>
            <ac:spMk id="28" creationId="{7E830B8D-A841-43E9-936B-9CBC83D11E6D}"/>
          </ac:spMkLst>
        </pc:spChg>
        <pc:spChg chg="add mod">
          <ac:chgData name="Villa, Laura" userId="85c95f35-5d73-4ebb-ab02-67e6fdc2856c" providerId="ADAL" clId="{5AC51AF2-9129-4C8C-87A1-BBC796240E80}" dt="2022-03-09T09:28:52.593" v="1382" actId="1076"/>
          <ac:spMkLst>
            <pc:docMk/>
            <pc:sldMk cId="2843704479" sldId="274"/>
            <ac:spMk id="29" creationId="{94B37655-261D-4163-ABCC-4584108C6BF8}"/>
          </ac:spMkLst>
        </pc:spChg>
        <pc:spChg chg="add del mod">
          <ac:chgData name="Villa, Laura" userId="85c95f35-5d73-4ebb-ab02-67e6fdc2856c" providerId="ADAL" clId="{5AC51AF2-9129-4C8C-87A1-BBC796240E80}" dt="2022-03-09T09:30:48.969" v="1394" actId="478"/>
          <ac:spMkLst>
            <pc:docMk/>
            <pc:sldMk cId="2843704479" sldId="274"/>
            <ac:spMk id="30" creationId="{2EEE2E9D-F82C-45EF-9D51-9145E57F6FF7}"/>
          </ac:spMkLst>
        </pc:spChg>
        <pc:spChg chg="add del">
          <ac:chgData name="Villa, Laura" userId="85c95f35-5d73-4ebb-ab02-67e6fdc2856c" providerId="ADAL" clId="{5AC51AF2-9129-4C8C-87A1-BBC796240E80}" dt="2022-03-09T09:31:00.599" v="1397" actId="478"/>
          <ac:spMkLst>
            <pc:docMk/>
            <pc:sldMk cId="2843704479" sldId="274"/>
            <ac:spMk id="31" creationId="{2B3FF6A9-C953-43D2-96B7-F3E8A1521386}"/>
          </ac:spMkLst>
        </pc:spChg>
        <pc:spChg chg="add del">
          <ac:chgData name="Villa, Laura" userId="85c95f35-5d73-4ebb-ab02-67e6fdc2856c" providerId="ADAL" clId="{5AC51AF2-9129-4C8C-87A1-BBC796240E80}" dt="2022-03-09T09:31:05.993" v="1399" actId="478"/>
          <ac:spMkLst>
            <pc:docMk/>
            <pc:sldMk cId="2843704479" sldId="274"/>
            <ac:spMk id="32" creationId="{299A3869-601B-4279-A8DD-227B4D71BB6A}"/>
          </ac:spMkLst>
        </pc:spChg>
        <pc:spChg chg="add mod">
          <ac:chgData name="Villa, Laura" userId="85c95f35-5d73-4ebb-ab02-67e6fdc2856c" providerId="ADAL" clId="{5AC51AF2-9129-4C8C-87A1-BBC796240E80}" dt="2022-03-09T09:31:29.657" v="1402" actId="17032"/>
          <ac:spMkLst>
            <pc:docMk/>
            <pc:sldMk cId="2843704479" sldId="274"/>
            <ac:spMk id="33" creationId="{9C917349-05A8-419E-A429-3D54EE10D253}"/>
          </ac:spMkLst>
        </pc:spChg>
        <pc:spChg chg="add mod">
          <ac:chgData name="Villa, Laura" userId="85c95f35-5d73-4ebb-ab02-67e6fdc2856c" providerId="ADAL" clId="{5AC51AF2-9129-4C8C-87A1-BBC796240E80}" dt="2022-03-09T09:31:42.230" v="1405" actId="14100"/>
          <ac:spMkLst>
            <pc:docMk/>
            <pc:sldMk cId="2843704479" sldId="274"/>
            <ac:spMk id="34" creationId="{031F22EC-755C-4519-8B41-DCF073887611}"/>
          </ac:spMkLst>
        </pc:spChg>
        <pc:spChg chg="add del mod">
          <ac:chgData name="Villa, Laura" userId="85c95f35-5d73-4ebb-ab02-67e6fdc2856c" providerId="ADAL" clId="{5AC51AF2-9129-4C8C-87A1-BBC796240E80}" dt="2022-03-11T08:05:28.140" v="2329" actId="478"/>
          <ac:spMkLst>
            <pc:docMk/>
            <pc:sldMk cId="2843704479" sldId="274"/>
            <ac:spMk id="37" creationId="{77B0BFB2-C930-4A7B-B3D7-3667EC5EE53E}"/>
          </ac:spMkLst>
        </pc:spChg>
        <pc:graphicFrameChg chg="add del mod modGraphic">
          <ac:chgData name="Villa, Laura" userId="85c95f35-5d73-4ebb-ab02-67e6fdc2856c" providerId="ADAL" clId="{5AC51AF2-9129-4C8C-87A1-BBC796240E80}" dt="2022-03-09T09:21:33.127" v="1230" actId="478"/>
          <ac:graphicFrameMkLst>
            <pc:docMk/>
            <pc:sldMk cId="2843704479" sldId="274"/>
            <ac:graphicFrameMk id="8" creationId="{19109DB8-5316-403E-A854-9A22B9F2395E}"/>
          </ac:graphicFrameMkLst>
        </pc:graphicFrameChg>
        <pc:picChg chg="add del mod">
          <ac:chgData name="Villa, Laura" userId="85c95f35-5d73-4ebb-ab02-67e6fdc2856c" providerId="ADAL" clId="{5AC51AF2-9129-4C8C-87A1-BBC796240E80}" dt="2022-03-11T08:06:41.610" v="2336" actId="478"/>
          <ac:picMkLst>
            <pc:docMk/>
            <pc:sldMk cId="2843704479" sldId="274"/>
            <ac:picMk id="36" creationId="{FA0E0860-59E2-41BD-BB3F-410DC3ABB18C}"/>
          </ac:picMkLst>
        </pc:picChg>
        <pc:picChg chg="add mod">
          <ac:chgData name="Villa, Laura" userId="85c95f35-5d73-4ebb-ab02-67e6fdc2856c" providerId="ADAL" clId="{5AC51AF2-9129-4C8C-87A1-BBC796240E80}" dt="2022-03-11T08:06:50.069" v="2340" actId="1076"/>
          <ac:picMkLst>
            <pc:docMk/>
            <pc:sldMk cId="2843704479" sldId="274"/>
            <ac:picMk id="39" creationId="{18A18957-E11F-42A8-80AE-2836A8B32E39}"/>
          </ac:picMkLst>
        </pc:picChg>
      </pc:sldChg>
      <pc:sldChg chg="addSp delSp modSp add mod modClrScheme chgLayout">
        <pc:chgData name="Villa, Laura" userId="85c95f35-5d73-4ebb-ab02-67e6fdc2856c" providerId="ADAL" clId="{5AC51AF2-9129-4C8C-87A1-BBC796240E80}" dt="2022-03-10T13:20:57.097" v="2171" actId="108"/>
        <pc:sldMkLst>
          <pc:docMk/>
          <pc:sldMk cId="1710765853" sldId="275"/>
        </pc:sldMkLst>
        <pc:spChg chg="mod ord">
          <ac:chgData name="Villa, Laura" userId="85c95f35-5d73-4ebb-ab02-67e6fdc2856c" providerId="ADAL" clId="{5AC51AF2-9129-4C8C-87A1-BBC796240E80}" dt="2022-03-10T13:18:44.347" v="2156" actId="20577"/>
          <ac:spMkLst>
            <pc:docMk/>
            <pc:sldMk cId="1710765853" sldId="275"/>
            <ac:spMk id="2" creationId="{8983706E-16AD-48FA-9DE0-5B47609E5663}"/>
          </ac:spMkLst>
        </pc:spChg>
        <pc:spChg chg="mod ord">
          <ac:chgData name="Villa, Laura" userId="85c95f35-5d73-4ebb-ab02-67e6fdc2856c" providerId="ADAL" clId="{5AC51AF2-9129-4C8C-87A1-BBC796240E80}" dt="2022-03-09T09:57:40.366" v="1790" actId="14100"/>
          <ac:spMkLst>
            <pc:docMk/>
            <pc:sldMk cId="1710765853" sldId="275"/>
            <ac:spMk id="3" creationId="{B944CFDC-CB0B-4C0D-8708-4BCB91049182}"/>
          </ac:spMkLst>
        </pc:spChg>
        <pc:spChg chg="add del mod">
          <ac:chgData name="Villa, Laura" userId="85c95f35-5d73-4ebb-ab02-67e6fdc2856c" providerId="ADAL" clId="{5AC51AF2-9129-4C8C-87A1-BBC796240E80}" dt="2022-03-10T13:18:53.883" v="2157" actId="478"/>
          <ac:spMkLst>
            <pc:docMk/>
            <pc:sldMk cId="1710765853" sldId="275"/>
            <ac:spMk id="6" creationId="{C8611A73-0F57-48CF-9C09-4D44F9793733}"/>
          </ac:spMkLst>
        </pc:spChg>
        <pc:spChg chg="add mod">
          <ac:chgData name="Villa, Laura" userId="85c95f35-5d73-4ebb-ab02-67e6fdc2856c" providerId="ADAL" clId="{5AC51AF2-9129-4C8C-87A1-BBC796240E80}" dt="2022-03-09T09:57:34.061" v="1789" actId="14100"/>
          <ac:spMkLst>
            <pc:docMk/>
            <pc:sldMk cId="1710765853" sldId="275"/>
            <ac:spMk id="7" creationId="{8CE57CA2-C283-4983-9D32-4976EABBB62F}"/>
          </ac:spMkLst>
        </pc:spChg>
        <pc:spChg chg="add mod">
          <ac:chgData name="Villa, Laura" userId="85c95f35-5d73-4ebb-ab02-67e6fdc2856c" providerId="ADAL" clId="{5AC51AF2-9129-4C8C-87A1-BBC796240E80}" dt="2022-03-10T13:20:57.097" v="2171" actId="108"/>
          <ac:spMkLst>
            <pc:docMk/>
            <pc:sldMk cId="1710765853" sldId="275"/>
            <ac:spMk id="9" creationId="{80690D20-5AF4-4736-A6FF-AEFDFCA8AAF7}"/>
          </ac:spMkLst>
        </pc:spChg>
        <pc:spChg chg="add mod ord">
          <ac:chgData name="Villa, Laura" userId="85c95f35-5d73-4ebb-ab02-67e6fdc2856c" providerId="ADAL" clId="{5AC51AF2-9129-4C8C-87A1-BBC796240E80}" dt="2022-03-10T13:19:11.288" v="2163" actId="167"/>
          <ac:spMkLst>
            <pc:docMk/>
            <pc:sldMk cId="1710765853" sldId="275"/>
            <ac:spMk id="10" creationId="{CA195622-BDFA-4346-AB54-C3D92C067315}"/>
          </ac:spMkLst>
        </pc:spChg>
        <pc:picChg chg="add mod">
          <ac:chgData name="Villa, Laura" userId="85c95f35-5d73-4ebb-ab02-67e6fdc2856c" providerId="ADAL" clId="{5AC51AF2-9129-4C8C-87A1-BBC796240E80}" dt="2022-03-09T09:52:35.298" v="1756" actId="1076"/>
          <ac:picMkLst>
            <pc:docMk/>
            <pc:sldMk cId="1710765853" sldId="275"/>
            <ac:picMk id="5" creationId="{84157DB5-32AA-4E39-B979-80B9BDAE5187}"/>
          </ac:picMkLst>
        </pc:picChg>
      </pc:sldChg>
      <pc:sldChg chg="new del">
        <pc:chgData name="Villa, Laura" userId="85c95f35-5d73-4ebb-ab02-67e6fdc2856c" providerId="ADAL" clId="{5AC51AF2-9129-4C8C-87A1-BBC796240E80}" dt="2022-03-09T09:34:15.999" v="1435" actId="47"/>
        <pc:sldMkLst>
          <pc:docMk/>
          <pc:sldMk cId="1902969749" sldId="275"/>
        </pc:sldMkLst>
      </pc:sldChg>
      <pc:sldChg chg="addSp delSp modSp new mod modClrScheme chgLayout">
        <pc:chgData name="Villa, Laura" userId="85c95f35-5d73-4ebb-ab02-67e6fdc2856c" providerId="ADAL" clId="{5AC51AF2-9129-4C8C-87A1-BBC796240E80}" dt="2022-03-11T15:18:24.318" v="2742" actId="1076"/>
        <pc:sldMkLst>
          <pc:docMk/>
          <pc:sldMk cId="3222802488" sldId="276"/>
        </pc:sldMkLst>
        <pc:spChg chg="del mod ord">
          <ac:chgData name="Villa, Laura" userId="85c95f35-5d73-4ebb-ab02-67e6fdc2856c" providerId="ADAL" clId="{5AC51AF2-9129-4C8C-87A1-BBC796240E80}" dt="2022-03-09T13:29:49.485" v="1975" actId="700"/>
          <ac:spMkLst>
            <pc:docMk/>
            <pc:sldMk cId="3222802488" sldId="276"/>
            <ac:spMk id="2" creationId="{7D1C529D-6AA6-4E50-8289-87A2FB3AD83B}"/>
          </ac:spMkLst>
        </pc:spChg>
        <pc:spChg chg="add mod ord">
          <ac:chgData name="Villa, Laura" userId="85c95f35-5d73-4ebb-ab02-67e6fdc2856c" providerId="ADAL" clId="{5AC51AF2-9129-4C8C-87A1-BBC796240E80}" dt="2022-03-11T15:18:21.098" v="2740" actId="14100"/>
          <ac:spMkLst>
            <pc:docMk/>
            <pc:sldMk cId="3222802488" sldId="276"/>
            <ac:spMk id="3" creationId="{E2929D57-244E-4E85-A981-0944228C017B}"/>
          </ac:spMkLst>
        </pc:spChg>
        <pc:spChg chg="add mod">
          <ac:chgData name="Villa, Laura" userId="85c95f35-5d73-4ebb-ab02-67e6fdc2856c" providerId="ADAL" clId="{5AC51AF2-9129-4C8C-87A1-BBC796240E80}" dt="2022-03-10T18:13:42.426" v="2318" actId="1037"/>
          <ac:spMkLst>
            <pc:docMk/>
            <pc:sldMk cId="3222802488" sldId="276"/>
            <ac:spMk id="4" creationId="{86C57DA0-6C12-4BB7-B356-23BD85A26623}"/>
          </ac:spMkLst>
        </pc:spChg>
        <pc:spChg chg="add mod">
          <ac:chgData name="Villa, Laura" userId="85c95f35-5d73-4ebb-ab02-67e6fdc2856c" providerId="ADAL" clId="{5AC51AF2-9129-4C8C-87A1-BBC796240E80}" dt="2022-03-10T18:13:42.426" v="2318" actId="1037"/>
          <ac:spMkLst>
            <pc:docMk/>
            <pc:sldMk cId="3222802488" sldId="276"/>
            <ac:spMk id="5" creationId="{D657D703-61FC-4D21-88DA-0F2F748F27A7}"/>
          </ac:spMkLst>
        </pc:spChg>
        <pc:spChg chg="add mod">
          <ac:chgData name="Villa, Laura" userId="85c95f35-5d73-4ebb-ab02-67e6fdc2856c" providerId="ADAL" clId="{5AC51AF2-9129-4C8C-87A1-BBC796240E80}" dt="2022-03-10T18:13:42.426" v="2318" actId="1037"/>
          <ac:spMkLst>
            <pc:docMk/>
            <pc:sldMk cId="3222802488" sldId="276"/>
            <ac:spMk id="18" creationId="{CE2717E5-709D-4B6A-9A72-8612C78AA50F}"/>
          </ac:spMkLst>
        </pc:spChg>
        <pc:spChg chg="add del mod">
          <ac:chgData name="Villa, Laura" userId="85c95f35-5d73-4ebb-ab02-67e6fdc2856c" providerId="ADAL" clId="{5AC51AF2-9129-4C8C-87A1-BBC796240E80}" dt="2022-03-10T18:06:20.831" v="2179" actId="478"/>
          <ac:spMkLst>
            <pc:docMk/>
            <pc:sldMk cId="3222802488" sldId="276"/>
            <ac:spMk id="21" creationId="{3C72029B-5325-4AE5-A40B-3AD579607C38}"/>
          </ac:spMkLst>
        </pc:spChg>
        <pc:spChg chg="add mod">
          <ac:chgData name="Villa, Laura" userId="85c95f35-5d73-4ebb-ab02-67e6fdc2856c" providerId="ADAL" clId="{5AC51AF2-9129-4C8C-87A1-BBC796240E80}" dt="2022-03-10T18:13:42.426" v="2318" actId="1037"/>
          <ac:spMkLst>
            <pc:docMk/>
            <pc:sldMk cId="3222802488" sldId="276"/>
            <ac:spMk id="23" creationId="{266D0483-0345-41E8-94B8-CB4AC3EA9CB9}"/>
          </ac:spMkLst>
        </pc:spChg>
        <pc:spChg chg="add mod">
          <ac:chgData name="Villa, Laura" userId="85c95f35-5d73-4ebb-ab02-67e6fdc2856c" providerId="ADAL" clId="{5AC51AF2-9129-4C8C-87A1-BBC796240E80}" dt="2022-03-10T18:13:42.426" v="2318" actId="1037"/>
          <ac:spMkLst>
            <pc:docMk/>
            <pc:sldMk cId="3222802488" sldId="276"/>
            <ac:spMk id="25" creationId="{C407D1A5-1D65-4EF6-B3A4-06856F2BF3FD}"/>
          </ac:spMkLst>
        </pc:spChg>
        <pc:picChg chg="add mod">
          <ac:chgData name="Villa, Laura" userId="85c95f35-5d73-4ebb-ab02-67e6fdc2856c" providerId="ADAL" clId="{5AC51AF2-9129-4C8C-87A1-BBC796240E80}" dt="2022-03-10T18:13:42.426" v="2318" actId="1037"/>
          <ac:picMkLst>
            <pc:docMk/>
            <pc:sldMk cId="3222802488" sldId="276"/>
            <ac:picMk id="7" creationId="{D55B9409-562A-4660-A6EE-64560716941F}"/>
          </ac:picMkLst>
        </pc:picChg>
        <pc:picChg chg="add del mod">
          <ac:chgData name="Villa, Laura" userId="85c95f35-5d73-4ebb-ab02-67e6fdc2856c" providerId="ADAL" clId="{5AC51AF2-9129-4C8C-87A1-BBC796240E80}" dt="2022-03-09T13:52:37.498" v="2063" actId="478"/>
          <ac:picMkLst>
            <pc:docMk/>
            <pc:sldMk cId="3222802488" sldId="276"/>
            <ac:picMk id="9" creationId="{5885CFC4-3918-4591-ACA2-D22470BA8A1E}"/>
          </ac:picMkLst>
        </pc:picChg>
        <pc:picChg chg="add mod">
          <ac:chgData name="Villa, Laura" userId="85c95f35-5d73-4ebb-ab02-67e6fdc2856c" providerId="ADAL" clId="{5AC51AF2-9129-4C8C-87A1-BBC796240E80}" dt="2022-03-11T15:18:23.851" v="2741" actId="1076"/>
          <ac:picMkLst>
            <pc:docMk/>
            <pc:sldMk cId="3222802488" sldId="276"/>
            <ac:picMk id="20" creationId="{BF428C57-CDC8-433C-B765-31C5E8059860}"/>
          </ac:picMkLst>
        </pc:picChg>
        <pc:picChg chg="add mod">
          <ac:chgData name="Villa, Laura" userId="85c95f35-5d73-4ebb-ab02-67e6fdc2856c" providerId="ADAL" clId="{5AC51AF2-9129-4C8C-87A1-BBC796240E80}" dt="2022-03-11T15:18:24.318" v="2742" actId="1076"/>
          <ac:picMkLst>
            <pc:docMk/>
            <pc:sldMk cId="3222802488" sldId="276"/>
            <ac:picMk id="30" creationId="{402F8419-FD97-4719-940D-BE6AE7A1CDD0}"/>
          </ac:picMkLst>
        </pc:picChg>
        <pc:picChg chg="add mod">
          <ac:chgData name="Villa, Laura" userId="85c95f35-5d73-4ebb-ab02-67e6fdc2856c" providerId="ADAL" clId="{5AC51AF2-9129-4C8C-87A1-BBC796240E80}" dt="2022-03-10T18:13:42.426" v="2318" actId="1037"/>
          <ac:picMkLst>
            <pc:docMk/>
            <pc:sldMk cId="3222802488" sldId="276"/>
            <ac:picMk id="32" creationId="{7506BC20-53AD-4E70-AC9C-039F51230BE5}"/>
          </ac:picMkLst>
        </pc:picChg>
        <pc:picChg chg="add mod">
          <ac:chgData name="Villa, Laura" userId="85c95f35-5d73-4ebb-ab02-67e6fdc2856c" providerId="ADAL" clId="{5AC51AF2-9129-4C8C-87A1-BBC796240E80}" dt="2022-03-10T20:06:14.545" v="2321" actId="1076"/>
          <ac:picMkLst>
            <pc:docMk/>
            <pc:sldMk cId="3222802488" sldId="276"/>
            <ac:picMk id="34" creationId="{8199DC17-7801-46D3-9719-B6B875729747}"/>
          </ac:picMkLst>
        </pc:picChg>
        <pc:picChg chg="add del">
          <ac:chgData name="Villa, Laura" userId="85c95f35-5d73-4ebb-ab02-67e6fdc2856c" providerId="ADAL" clId="{5AC51AF2-9129-4C8C-87A1-BBC796240E80}" dt="2022-03-10T18:08:29.189" v="2239" actId="478"/>
          <ac:picMkLst>
            <pc:docMk/>
            <pc:sldMk cId="3222802488" sldId="276"/>
            <ac:picMk id="1026" creationId="{5408612A-5B4A-474B-901E-A34E542B233D}"/>
          </ac:picMkLst>
        </pc:picChg>
        <pc:cxnChg chg="add mod">
          <ac:chgData name="Villa, Laura" userId="85c95f35-5d73-4ebb-ab02-67e6fdc2856c" providerId="ADAL" clId="{5AC51AF2-9129-4C8C-87A1-BBC796240E80}" dt="2022-03-10T18:13:42.426" v="2318" actId="1037"/>
          <ac:cxnSpMkLst>
            <pc:docMk/>
            <pc:sldMk cId="3222802488" sldId="276"/>
            <ac:cxnSpMk id="11" creationId="{5234B2BB-065A-4496-9E7B-9ED061D3B7E5}"/>
          </ac:cxnSpMkLst>
        </pc:cxnChg>
        <pc:cxnChg chg="add mod">
          <ac:chgData name="Villa, Laura" userId="85c95f35-5d73-4ebb-ab02-67e6fdc2856c" providerId="ADAL" clId="{5AC51AF2-9129-4C8C-87A1-BBC796240E80}" dt="2022-03-10T18:13:42.426" v="2318" actId="1037"/>
          <ac:cxnSpMkLst>
            <pc:docMk/>
            <pc:sldMk cId="3222802488" sldId="276"/>
            <ac:cxnSpMk id="13" creationId="{111EA41C-685C-4C6B-B95A-F21776294F69}"/>
          </ac:cxnSpMkLst>
        </pc:cxnChg>
        <pc:cxnChg chg="add mod">
          <ac:chgData name="Villa, Laura" userId="85c95f35-5d73-4ebb-ab02-67e6fdc2856c" providerId="ADAL" clId="{5AC51AF2-9129-4C8C-87A1-BBC796240E80}" dt="2022-03-10T18:13:42.426" v="2318" actId="1037"/>
          <ac:cxnSpMkLst>
            <pc:docMk/>
            <pc:sldMk cId="3222802488" sldId="276"/>
            <ac:cxnSpMk id="22" creationId="{959838C8-F3A8-46E5-A2BC-DA8767920101}"/>
          </ac:cxnSpMkLst>
        </pc:cxnChg>
        <pc:cxnChg chg="add mod">
          <ac:chgData name="Villa, Laura" userId="85c95f35-5d73-4ebb-ab02-67e6fdc2856c" providerId="ADAL" clId="{5AC51AF2-9129-4C8C-87A1-BBC796240E80}" dt="2022-03-10T18:13:42.426" v="2318" actId="1037"/>
          <ac:cxnSpMkLst>
            <pc:docMk/>
            <pc:sldMk cId="3222802488" sldId="276"/>
            <ac:cxnSpMk id="26" creationId="{48C85FBA-796A-4509-8B9C-A99BB6220FBB}"/>
          </ac:cxnSpMkLst>
        </pc:cxnChg>
      </pc:sldChg>
      <pc:sldChg chg="add modNotesTx">
        <pc:chgData name="Villa, Laura" userId="85c95f35-5d73-4ebb-ab02-67e6fdc2856c" providerId="ADAL" clId="{5AC51AF2-9129-4C8C-87A1-BBC796240E80}" dt="2022-03-11T08:19:58.365" v="2736" actId="20577"/>
        <pc:sldMkLst>
          <pc:docMk/>
          <pc:sldMk cId="2980494740" sldId="277"/>
        </pc:sldMkLst>
      </pc:sldChg>
      <pc:sldChg chg="addSp delSp modSp new mod setBg modClrScheme setClrOvrMap chgLayout">
        <pc:chgData name="Villa, Laura" userId="85c95f35-5d73-4ebb-ab02-67e6fdc2856c" providerId="ADAL" clId="{5AC51AF2-9129-4C8C-87A1-BBC796240E80}" dt="2022-03-11T08:15:34.210" v="2408" actId="1076"/>
        <pc:sldMkLst>
          <pc:docMk/>
          <pc:sldMk cId="3368137006" sldId="278"/>
        </pc:sldMkLst>
        <pc:spChg chg="mod ord">
          <ac:chgData name="Villa, Laura" userId="85c95f35-5d73-4ebb-ab02-67e6fdc2856c" providerId="ADAL" clId="{5AC51AF2-9129-4C8C-87A1-BBC796240E80}" dt="2022-03-11T08:10:20.523" v="2402" actId="20577"/>
          <ac:spMkLst>
            <pc:docMk/>
            <pc:sldMk cId="3368137006" sldId="278"/>
            <ac:spMk id="2" creationId="{D0BC05AD-3053-4B80-A131-94C51583255F}"/>
          </ac:spMkLst>
        </pc:spChg>
        <pc:spChg chg="add mod ord">
          <ac:chgData name="Villa, Laura" userId="85c95f35-5d73-4ebb-ab02-67e6fdc2856c" providerId="ADAL" clId="{5AC51AF2-9129-4C8C-87A1-BBC796240E80}" dt="2022-03-11T08:10:16.350" v="2401" actId="20577"/>
          <ac:spMkLst>
            <pc:docMk/>
            <pc:sldMk cId="3368137006" sldId="278"/>
            <ac:spMk id="3" creationId="{DB8382B2-2EE3-4D24-ACDD-2D58EAF2D07B}"/>
          </ac:spMkLst>
        </pc:spChg>
        <pc:spChg chg="add">
          <ac:chgData name="Villa, Laura" userId="85c95f35-5d73-4ebb-ab02-67e6fdc2856c" providerId="ADAL" clId="{5AC51AF2-9129-4C8C-87A1-BBC796240E80}" dt="2022-03-11T08:08:08.067" v="2377" actId="26606"/>
          <ac:spMkLst>
            <pc:docMk/>
            <pc:sldMk cId="3368137006" sldId="278"/>
            <ac:spMk id="10" creationId="{7905BA41-EE6E-4F80-8636-447F22DD729A}"/>
          </ac:spMkLst>
        </pc:spChg>
        <pc:spChg chg="add">
          <ac:chgData name="Villa, Laura" userId="85c95f35-5d73-4ebb-ab02-67e6fdc2856c" providerId="ADAL" clId="{5AC51AF2-9129-4C8C-87A1-BBC796240E80}" dt="2022-03-11T08:08:08.067" v="2377" actId="26606"/>
          <ac:spMkLst>
            <pc:docMk/>
            <pc:sldMk cId="3368137006" sldId="278"/>
            <ac:spMk id="12" creationId="{CD7549B2-EE05-4558-8C64-AC46755F2B25}"/>
          </ac:spMkLst>
        </pc:spChg>
        <pc:picChg chg="add del">
          <ac:chgData name="Villa, Laura" userId="85c95f35-5d73-4ebb-ab02-67e6fdc2856c" providerId="ADAL" clId="{5AC51AF2-9129-4C8C-87A1-BBC796240E80}" dt="2022-03-11T08:15:31.757" v="2407" actId="478"/>
          <ac:picMkLst>
            <pc:docMk/>
            <pc:sldMk cId="3368137006" sldId="278"/>
            <ac:picMk id="7" creationId="{74E6656F-1398-4370-BAA4-0D14F41C121C}"/>
          </ac:picMkLst>
        </pc:picChg>
        <pc:picChg chg="add mod">
          <ac:chgData name="Villa, Laura" userId="85c95f35-5d73-4ebb-ab02-67e6fdc2856c" providerId="ADAL" clId="{5AC51AF2-9129-4C8C-87A1-BBC796240E80}" dt="2022-03-11T08:15:34.210" v="2408" actId="1076"/>
          <ac:picMkLst>
            <pc:docMk/>
            <pc:sldMk cId="3368137006" sldId="278"/>
            <ac:picMk id="8" creationId="{A22DA7DE-F26A-4E28-8FFA-6AC450B0869B}"/>
          </ac:picMkLst>
        </pc:picChg>
      </pc:sldChg>
      <pc:sldChg chg="addSp delSp modSp add mod ord">
        <pc:chgData name="Villa, Laura" userId="85c95f35-5d73-4ebb-ab02-67e6fdc2856c" providerId="ADAL" clId="{5AC51AF2-9129-4C8C-87A1-BBC796240E80}" dt="2022-03-11T08:16:46.552" v="2451" actId="20577"/>
        <pc:sldMkLst>
          <pc:docMk/>
          <pc:sldMk cId="2824937575" sldId="279"/>
        </pc:sldMkLst>
        <pc:spChg chg="mod">
          <ac:chgData name="Villa, Laura" userId="85c95f35-5d73-4ebb-ab02-67e6fdc2856c" providerId="ADAL" clId="{5AC51AF2-9129-4C8C-87A1-BBC796240E80}" dt="2022-03-11T08:16:04.251" v="2414" actId="20577"/>
          <ac:spMkLst>
            <pc:docMk/>
            <pc:sldMk cId="2824937575" sldId="279"/>
            <ac:spMk id="2" creationId="{D0BC05AD-3053-4B80-A131-94C51583255F}"/>
          </ac:spMkLst>
        </pc:spChg>
        <pc:spChg chg="mod">
          <ac:chgData name="Villa, Laura" userId="85c95f35-5d73-4ebb-ab02-67e6fdc2856c" providerId="ADAL" clId="{5AC51AF2-9129-4C8C-87A1-BBC796240E80}" dt="2022-03-11T08:16:46.552" v="2451" actId="20577"/>
          <ac:spMkLst>
            <pc:docMk/>
            <pc:sldMk cId="2824937575" sldId="279"/>
            <ac:spMk id="3" creationId="{DB8382B2-2EE3-4D24-ACDD-2D58EAF2D07B}"/>
          </ac:spMkLst>
        </pc:spChg>
        <pc:spChg chg="add del">
          <ac:chgData name="Villa, Laura" userId="85c95f35-5d73-4ebb-ab02-67e6fdc2856c" providerId="ADAL" clId="{5AC51AF2-9129-4C8C-87A1-BBC796240E80}" dt="2022-03-11T08:16:30.192" v="2419" actId="26606"/>
          <ac:spMkLst>
            <pc:docMk/>
            <pc:sldMk cId="2824937575" sldId="279"/>
            <ac:spMk id="10" creationId="{7905BA41-EE6E-4F80-8636-447F22DD729A}"/>
          </ac:spMkLst>
        </pc:spChg>
        <pc:spChg chg="add del">
          <ac:chgData name="Villa, Laura" userId="85c95f35-5d73-4ebb-ab02-67e6fdc2856c" providerId="ADAL" clId="{5AC51AF2-9129-4C8C-87A1-BBC796240E80}" dt="2022-03-11T08:16:30.192" v="2419" actId="26606"/>
          <ac:spMkLst>
            <pc:docMk/>
            <pc:sldMk cId="2824937575" sldId="279"/>
            <ac:spMk id="12" creationId="{CD7549B2-EE05-4558-8C64-AC46755F2B25}"/>
          </ac:spMkLst>
        </pc:spChg>
        <pc:spChg chg="add del">
          <ac:chgData name="Villa, Laura" userId="85c95f35-5d73-4ebb-ab02-67e6fdc2856c" providerId="ADAL" clId="{5AC51AF2-9129-4C8C-87A1-BBC796240E80}" dt="2022-03-11T08:16:30.192" v="2419" actId="26606"/>
          <ac:spMkLst>
            <pc:docMk/>
            <pc:sldMk cId="2824937575" sldId="279"/>
            <ac:spMk id="17" creationId="{7905BA41-EE6E-4F80-8636-447F22DD729A}"/>
          </ac:spMkLst>
        </pc:spChg>
        <pc:spChg chg="add del">
          <ac:chgData name="Villa, Laura" userId="85c95f35-5d73-4ebb-ab02-67e6fdc2856c" providerId="ADAL" clId="{5AC51AF2-9129-4C8C-87A1-BBC796240E80}" dt="2022-03-11T08:16:30.192" v="2419" actId="26606"/>
          <ac:spMkLst>
            <pc:docMk/>
            <pc:sldMk cId="2824937575" sldId="279"/>
            <ac:spMk id="19" creationId="{CD7549B2-EE05-4558-8C64-AC46755F2B25}"/>
          </ac:spMkLst>
        </pc:spChg>
        <pc:picChg chg="add mod">
          <ac:chgData name="Villa, Laura" userId="85c95f35-5d73-4ebb-ab02-67e6fdc2856c" providerId="ADAL" clId="{5AC51AF2-9129-4C8C-87A1-BBC796240E80}" dt="2022-03-11T08:16:37.166" v="2421" actId="1076"/>
          <ac:picMkLst>
            <pc:docMk/>
            <pc:sldMk cId="2824937575" sldId="279"/>
            <ac:picMk id="7" creationId="{E2FC2A80-F23E-479B-8034-EAFE0388E3E7}"/>
          </ac:picMkLst>
        </pc:picChg>
        <pc:picChg chg="del">
          <ac:chgData name="Villa, Laura" userId="85c95f35-5d73-4ebb-ab02-67e6fdc2856c" providerId="ADAL" clId="{5AC51AF2-9129-4C8C-87A1-BBC796240E80}" dt="2022-03-11T08:16:06.203" v="2415" actId="478"/>
          <ac:picMkLst>
            <pc:docMk/>
            <pc:sldMk cId="2824937575" sldId="279"/>
            <ac:picMk id="8" creationId="{A22DA7DE-F26A-4E28-8FFA-6AC450B0869B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80000014_A1C821E6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8000007B_9CF62AE7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it-IT">
                <a:latin typeface="Segoe UI" panose="020B0502040204020203" pitchFamily="34" charset="0"/>
                <a:cs typeface="Segoe UI" panose="020B0502040204020203" pitchFamily="34" charset="0"/>
              </a:rPr>
              <a:t>Titolo del grafico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042" y="15353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27755" y="2317787"/>
        <a:ext cx="1743612" cy="1518326"/>
      </dsp:txXfrm>
    </dsp:sp>
    <dsp:sp modelId="{01336F47-7A01-854B-B682-4DF1D2D387D7}">
      <dsp:nvSpPr>
        <dsp:cNvPr id="0" name=""/>
        <dsp:cNvSpPr/>
      </dsp:nvSpPr>
      <dsp:spPr>
        <a:xfrm>
          <a:off x="2120776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2120776" y="17656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2956718" y="15353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3380431" y="2317787"/>
        <a:ext cx="1743612" cy="1518326"/>
      </dsp:txXfrm>
    </dsp:sp>
    <dsp:sp modelId="{C20A7731-0B40-AB48-8A4D-1301AD3C2796}">
      <dsp:nvSpPr>
        <dsp:cNvPr id="0" name=""/>
        <dsp:cNvSpPr/>
      </dsp:nvSpPr>
      <dsp:spPr>
        <a:xfrm>
          <a:off x="5073452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5073452" y="17656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5909394" y="15353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6333107" y="2317787"/>
        <a:ext cx="1743612" cy="15183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042" y="15353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27755" y="2317787"/>
        <a:ext cx="1743612" cy="1518326"/>
      </dsp:txXfrm>
    </dsp:sp>
    <dsp:sp modelId="{01336F47-7A01-854B-B682-4DF1D2D387D7}">
      <dsp:nvSpPr>
        <dsp:cNvPr id="0" name=""/>
        <dsp:cNvSpPr/>
      </dsp:nvSpPr>
      <dsp:spPr>
        <a:xfrm>
          <a:off x="2120776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656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2956718" y="15353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3380431" y="2317787"/>
        <a:ext cx="1743612" cy="1518326"/>
      </dsp:txXfrm>
    </dsp:sp>
    <dsp:sp modelId="{C20A7731-0B40-AB48-8A4D-1301AD3C2796}">
      <dsp:nvSpPr>
        <dsp:cNvPr id="0" name=""/>
        <dsp:cNvSpPr/>
      </dsp:nvSpPr>
      <dsp:spPr>
        <a:xfrm>
          <a:off x="5073452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656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5909394" y="15353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6333107" y="2317787"/>
        <a:ext cx="1743612" cy="1518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Buonasera e benvenuti a questa sessione in cui vi parleremo come creare un connettore personalizzato per Power </a:t>
            </a:r>
            <a:r>
              <a:rPr lang="it-IT" err="1"/>
              <a:t>Automate</a:t>
            </a:r>
            <a:r>
              <a:rPr lang="it-IT"/>
              <a:t> grazie all’ausilio delle </a:t>
            </a:r>
            <a:r>
              <a:rPr lang="it-IT" err="1"/>
              <a:t>Minimal</a:t>
            </a:r>
            <a:r>
              <a:rPr lang="it-IT"/>
              <a:t> API.</a:t>
            </a:r>
          </a:p>
          <a:p>
            <a:endParaRPr lang="it-IT"/>
          </a:p>
          <a:p>
            <a:r>
              <a:rPr lang="it-IT"/>
              <a:t>Io sono Riccardo… (a braccio)</a:t>
            </a:r>
          </a:p>
          <a:p>
            <a:endParaRPr lang="it-IT"/>
          </a:p>
          <a:p>
            <a:endParaRPr lang="it-IT"/>
          </a:p>
          <a:p>
            <a:r>
              <a:rPr lang="it-IT"/>
              <a:t>E con me c’è Laura…. (Parla Laura)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13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Volevamo ringraziare gli sponsor, è anche grazie a loro se questi eventi prendono forma.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76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Questo è l’obiettivo che ci siamo dati per questa sessione.</a:t>
            </a:r>
          </a:p>
          <a:p>
            <a:endParaRPr lang="it-IT"/>
          </a:p>
          <a:p>
            <a:r>
              <a:rPr lang="it-IT"/>
              <a:t>Abbiamo un Azure Active Directory, impostato su un </a:t>
            </a:r>
            <a:r>
              <a:rPr lang="it-IT" err="1"/>
              <a:t>tenant</a:t>
            </a:r>
            <a:r>
              <a:rPr lang="it-IT"/>
              <a:t> specifico per questo test, che conterrà gli utenti che potranno usufruire di questo connettore.</a:t>
            </a:r>
          </a:p>
          <a:p>
            <a:endParaRPr lang="it-IT"/>
          </a:p>
          <a:p>
            <a:r>
              <a:rPr lang="it-IT"/>
              <a:t>Avremo poi una serie di API, scritte con </a:t>
            </a:r>
            <a:r>
              <a:rPr lang="it-IT" err="1"/>
              <a:t>Minimal</a:t>
            </a:r>
            <a:r>
              <a:rPr lang="it-IT"/>
              <a:t> API, messe in sicurezza tramite connettività con Azure Active Directory che permetteranno di prendere le informazioni da un Azure SQL Database.</a:t>
            </a:r>
          </a:p>
          <a:p>
            <a:r>
              <a:rPr lang="it-IT"/>
              <a:t>Vedete che è posta l’attenzione a questa </a:t>
            </a:r>
            <a:r>
              <a:rPr lang="it-IT" err="1"/>
              <a:t>GetCustomer</a:t>
            </a:r>
            <a:r>
              <a:rPr lang="it-IT"/>
              <a:t> che la singola chiamata che vedremo durante le demo successive ma ovviamente il giro funziona per qualsiasi API vogliamo.</a:t>
            </a:r>
          </a:p>
          <a:p>
            <a:endParaRPr lang="it-IT"/>
          </a:p>
          <a:p>
            <a:r>
              <a:rPr lang="it-IT"/>
              <a:t>Le </a:t>
            </a:r>
            <a:r>
              <a:rPr lang="it-IT" err="1"/>
              <a:t>Minimal</a:t>
            </a:r>
            <a:r>
              <a:rPr lang="it-IT"/>
              <a:t> API saranno poi interrogate dal Connettore Custom di Power </a:t>
            </a:r>
            <a:r>
              <a:rPr lang="it-IT" err="1"/>
              <a:t>Automate</a:t>
            </a:r>
            <a:r>
              <a:rPr lang="it-IT"/>
              <a:t> al quale poi verrà </a:t>
            </a:r>
            <a:r>
              <a:rPr lang="it-IT" err="1"/>
              <a:t>costriuta</a:t>
            </a:r>
            <a:r>
              <a:rPr lang="it-IT"/>
              <a:t> una Power App ad-hoc.</a:t>
            </a:r>
          </a:p>
          <a:p>
            <a:endParaRPr lang="it-IT"/>
          </a:p>
          <a:p>
            <a:r>
              <a:rPr lang="it-IT"/>
              <a:t>Vediamo insieme questi componenti.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48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Con .NET 6.0, Microsoft introduce il concetto di </a:t>
            </a:r>
            <a:r>
              <a:rPr lang="it-IT" err="1"/>
              <a:t>Minimal</a:t>
            </a:r>
            <a:r>
              <a:rPr lang="it-IT"/>
              <a:t> API, si ok, ma cosa sono?</a:t>
            </a:r>
          </a:p>
          <a:p>
            <a:r>
              <a:rPr lang="it-IT"/>
              <a:t>Dove è la parte </a:t>
            </a:r>
            <a:r>
              <a:rPr lang="it-IT" err="1"/>
              <a:t>minimal</a:t>
            </a:r>
            <a:r>
              <a:rPr lang="it-IT"/>
              <a:t>?</a:t>
            </a:r>
          </a:p>
          <a:p>
            <a:endParaRPr lang="it-IT"/>
          </a:p>
          <a:p>
            <a:r>
              <a:rPr lang="it-IT"/>
              <a:t>Partiamo prima dal perché Microsoft ha creato le </a:t>
            </a:r>
            <a:r>
              <a:rPr lang="it-IT" err="1"/>
              <a:t>Minimal</a:t>
            </a:r>
            <a:r>
              <a:rPr lang="it-IT"/>
              <a:t> API: Punto di partenza è il paragone con soluzioni analoghe (framework express su </a:t>
            </a:r>
            <a:r>
              <a:rPr lang="it-IT" err="1"/>
              <a:t>Node</a:t>
            </a:r>
            <a:r>
              <a:rPr lang="it-IT"/>
              <a:t> JS) http://expressjs.com/starter/hello-world.html dove, a parte eventuali dichiarazioni, </a:t>
            </a:r>
          </a:p>
          <a:p>
            <a:r>
              <a:rPr lang="it-IT"/>
              <a:t>viene impostato l’endpoint e la risposta che vogliamo restituire, il tutto in poche righe di codice</a:t>
            </a:r>
          </a:p>
          <a:p>
            <a:endParaRPr lang="it-IT"/>
          </a:p>
          <a:p>
            <a:r>
              <a:rPr lang="it-IT"/>
              <a:t>Inoltre, la mancanza di questo approccio è stato sempre «criticato» a Microsoft. </a:t>
            </a:r>
          </a:p>
          <a:p>
            <a:r>
              <a:rPr lang="it-IT"/>
              <a:t>Prima delle </a:t>
            </a:r>
            <a:r>
              <a:rPr lang="it-IT" err="1"/>
              <a:t>minimal</a:t>
            </a:r>
            <a:r>
              <a:rPr lang="it-IT"/>
              <a:t>, se avessi dovuto creare un codice semplice per testare una funzionalità, il codice a contorno sarebbe stato più copioso del codice della funzionalità stessa.</a:t>
            </a:r>
          </a:p>
          <a:p>
            <a:r>
              <a:rPr lang="it-IT"/>
              <a:t>Quindi per tutti questi motivi Microsoft ha introdotto le </a:t>
            </a:r>
            <a:r>
              <a:rPr lang="it-IT" err="1"/>
              <a:t>Minimal</a:t>
            </a:r>
            <a:r>
              <a:rPr lang="it-IT"/>
              <a:t> API.</a:t>
            </a:r>
          </a:p>
          <a:p>
            <a:endParaRPr lang="it-IT"/>
          </a:p>
          <a:p>
            <a:r>
              <a:rPr lang="it-IT"/>
              <a:t>L’approccio a controller non è sparito ovviamente, coesistono insieme. Ma vediamo come fare.</a:t>
            </a:r>
          </a:p>
          <a:p>
            <a:endParaRPr lang="it-IT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28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it-IT"/>
              <a:t>15 mins?</a:t>
            </a:r>
          </a:p>
          <a:p>
            <a:pPr marL="171450" indent="-171450">
              <a:buFontTx/>
              <a:buChar char="-"/>
            </a:pPr>
            <a:r>
              <a:rPr lang="it-IT"/>
              <a:t>Come creare </a:t>
            </a:r>
            <a:r>
              <a:rPr lang="it-IT" err="1"/>
              <a:t>minimal</a:t>
            </a:r>
            <a:endParaRPr lang="it-IT"/>
          </a:p>
          <a:p>
            <a:pPr marL="171450" indent="-171450">
              <a:buFontTx/>
              <a:buChar char="-"/>
            </a:pPr>
            <a:endParaRPr lang="it-IT"/>
          </a:p>
          <a:p>
            <a:r>
              <a:rPr lang="en-US" b="1" i="0">
                <a:solidFill>
                  <a:srgbClr val="292929"/>
                </a:solidFill>
                <a:effectLst/>
                <a:latin typeface="charter"/>
              </a:rPr>
              <a:t>“Implicit Global </a:t>
            </a:r>
            <a:r>
              <a:rPr lang="en-US" b="1" i="0" err="1">
                <a:solidFill>
                  <a:srgbClr val="292929"/>
                </a:solidFill>
                <a:effectLst/>
                <a:latin typeface="charter"/>
              </a:rPr>
              <a:t>Usings</a:t>
            </a:r>
            <a:r>
              <a:rPr lang="en-US" b="1" i="0">
                <a:solidFill>
                  <a:srgbClr val="292929"/>
                </a:solidFill>
                <a:effectLst/>
                <a:latin typeface="charter"/>
              </a:rPr>
              <a:t>”</a:t>
            </a:r>
            <a:endParaRPr lang="it-IT"/>
          </a:p>
          <a:p>
            <a:r>
              <a:rPr lang="it-IT"/>
              <a:t>var app = </a:t>
            </a:r>
            <a:r>
              <a:rPr lang="it-IT" err="1"/>
              <a:t>WebApplication.Create</a:t>
            </a:r>
            <a:r>
              <a:rPr lang="it-IT"/>
              <a:t>(</a:t>
            </a:r>
            <a:r>
              <a:rPr lang="it-IT" err="1"/>
              <a:t>args</a:t>
            </a:r>
            <a:r>
              <a:rPr lang="it-IT"/>
              <a:t>);</a:t>
            </a:r>
          </a:p>
          <a:p>
            <a:r>
              <a:rPr lang="it-IT" err="1"/>
              <a:t>app.MapGet</a:t>
            </a:r>
            <a:r>
              <a:rPr lang="it-IT"/>
              <a:t>(«/»,()=&gt; «Ciao </a:t>
            </a:r>
            <a:r>
              <a:rPr lang="it-IT" err="1"/>
              <a:t>DotNETConf</a:t>
            </a:r>
            <a:r>
              <a:rPr lang="it-IT"/>
              <a:t> 2022»);</a:t>
            </a:r>
          </a:p>
          <a:p>
            <a:r>
              <a:rPr lang="it-IT" err="1"/>
              <a:t>app.Run</a:t>
            </a:r>
            <a:r>
              <a:rPr lang="it-IT"/>
              <a:t>();</a:t>
            </a:r>
          </a:p>
          <a:p>
            <a:pPr marL="0" indent="0">
              <a:buFontTx/>
              <a:buNone/>
            </a:pPr>
            <a:endParaRPr lang="it-IT"/>
          </a:p>
          <a:p>
            <a:pPr marL="0" indent="0">
              <a:buFontTx/>
              <a:buNone/>
            </a:pPr>
            <a:r>
              <a:rPr lang="it-IT"/>
              <a:t>-   Vedere nostro progetto</a:t>
            </a:r>
          </a:p>
          <a:p>
            <a:pPr marL="171450" indent="-171450">
              <a:buFontTx/>
              <a:buChar char="-"/>
            </a:pPr>
            <a:r>
              <a:rPr lang="it-IT"/>
              <a:t>Far vedere il program.cs e il service </a:t>
            </a:r>
          </a:p>
          <a:p>
            <a:pPr marL="171450" indent="-171450">
              <a:buFontTx/>
              <a:buChar char="-"/>
            </a:pPr>
            <a:r>
              <a:rPr lang="it-IT"/>
              <a:t>Far vedere come impostare swagger</a:t>
            </a:r>
          </a:p>
          <a:p>
            <a:pPr marL="171450" indent="-171450">
              <a:buFontTx/>
              <a:buChar char="-"/>
            </a:pPr>
            <a:r>
              <a:rPr lang="it-IT"/>
              <a:t>Far vedere l’autenticazione AD</a:t>
            </a:r>
          </a:p>
          <a:p>
            <a:pPr marL="171450" indent="-171450">
              <a:buFontTx/>
              <a:buChar char="-"/>
            </a:pPr>
            <a:r>
              <a:rPr lang="it-IT"/>
              <a:t>Com’è configurato su azure l’app service</a:t>
            </a:r>
          </a:p>
          <a:p>
            <a:pPr marL="171450" indent="-171450">
              <a:buFontTx/>
              <a:buChar char="-"/>
            </a:pPr>
            <a:r>
              <a:rPr lang="it-IT"/>
              <a:t>Overview servizi sul portale</a:t>
            </a:r>
          </a:p>
          <a:p>
            <a:pPr marL="171450" indent="-171450">
              <a:buFontTx/>
              <a:buChar char="-"/>
            </a:pP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9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Piattaforma, integrata con Office 365, Azure e Dynamics, che permette di creare – con pochissimo codice e in maniera visuale – applicazioni, automazioni di processi, bot.</a:t>
            </a:r>
          </a:p>
          <a:p>
            <a:r>
              <a:rPr lang="it-IT"/>
              <a:t>I vantaggi sono tanti: integrazione con strumenti conosciuti (anche con AAD come base comune), tempi e costi di sviluppo ridotti, manutenzione più semplice.</a:t>
            </a:r>
          </a:p>
          <a:p>
            <a:endParaRPr lang="it-IT"/>
          </a:p>
          <a:p>
            <a:r>
              <a:rPr lang="it-IT"/>
              <a:t>Composta da 4 pricncipali applicazioni, si basa 3 feature condivise, quella che ci interessa oggi è quella dei connettori</a:t>
            </a:r>
          </a:p>
          <a:p>
            <a:r>
              <a:rPr lang="it-IT"/>
              <a:t>Collegano, app, data e device on cloud</a:t>
            </a:r>
          </a:p>
          <a:p>
            <a:r>
              <a:rPr lang="it-IT"/>
              <a:t>Al mometo ce ne sono 275, già pronti (std e premium)</a:t>
            </a:r>
          </a:p>
          <a:p>
            <a:r>
              <a:rPr lang="it-IT"/>
              <a:t>Il nostro scopo è crearne uno custom.</a:t>
            </a:r>
          </a:p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11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/>
              <a:t>Configurazione dell’app registration su azure</a:t>
            </a:r>
          </a:p>
          <a:p>
            <a:pPr marL="171450" indent="-171450">
              <a:buFontTx/>
              <a:buChar char="-"/>
            </a:pPr>
            <a:r>
              <a:rPr lang="it-IT"/>
              <a:t>Configurazione del connettore</a:t>
            </a:r>
          </a:p>
          <a:p>
            <a:pPr marL="171450" indent="-171450">
              <a:buFontTx/>
              <a:buChar char="-"/>
            </a:pPr>
            <a:r>
              <a:rPr lang="it-IT"/>
              <a:t>Mostrare la power app</a:t>
            </a:r>
          </a:p>
          <a:p>
            <a:pPr marL="171450" indent="-171450">
              <a:buFontTx/>
              <a:buChar char="-"/>
            </a:pPr>
            <a:r>
              <a:rPr lang="it-IT"/>
              <a:t>Spiegare cos’è l’instant flow</a:t>
            </a:r>
          </a:p>
          <a:p>
            <a:pPr marL="171450" indent="-171450">
              <a:buFontTx/>
              <a:buChar char="-"/>
            </a:pPr>
            <a:r>
              <a:rPr lang="it-IT"/>
              <a:t>Creare un istant flow che usa il connettore per recuperare il json</a:t>
            </a:r>
          </a:p>
          <a:p>
            <a:pPr marL="171450" indent="-171450">
              <a:buFontTx/>
              <a:buChar char="-"/>
            </a:pPr>
            <a:r>
              <a:rPr lang="it-IT"/>
              <a:t>Collegare il json</a:t>
            </a:r>
          </a:p>
          <a:p>
            <a:pPr marL="171450" indent="-171450">
              <a:buFontTx/>
              <a:buChar char="-"/>
            </a:pPr>
            <a:endParaRPr lang="it-IT"/>
          </a:p>
          <a:p>
            <a:pPr marL="171450" indent="-171450">
              <a:buFontTx/>
              <a:buChar char="-"/>
            </a:pPr>
            <a:endParaRPr lang="it-IT"/>
          </a:p>
          <a:p>
            <a:pPr marL="171450" indent="-171450">
              <a:buFontTx/>
              <a:buChar char="-"/>
            </a:pP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23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292929"/>
                </a:solidFill>
                <a:effectLst/>
                <a:latin typeface="charter"/>
              </a:rPr>
              <a:t>This is another great new feature of .NET 6 — “</a:t>
            </a:r>
            <a:r>
              <a:rPr lang="en-US" b="1" i="0">
                <a:solidFill>
                  <a:srgbClr val="292929"/>
                </a:solidFill>
                <a:effectLst/>
                <a:latin typeface="charter"/>
              </a:rPr>
              <a:t>Implicit Global </a:t>
            </a:r>
            <a:r>
              <a:rPr lang="en-US" b="1" i="0" err="1">
                <a:solidFill>
                  <a:srgbClr val="292929"/>
                </a:solidFill>
                <a:effectLst/>
                <a:latin typeface="charter"/>
              </a:rPr>
              <a:t>Usings</a:t>
            </a:r>
            <a:r>
              <a:rPr lang="en-US" b="0" i="0">
                <a:solidFill>
                  <a:srgbClr val="292929"/>
                </a:solidFill>
                <a:effectLst/>
                <a:latin typeface="charter"/>
              </a:rPr>
              <a:t>” that automatically generates invisible using statements and declares them globally so you don’t have to deal with the clutter of declaring namespaces repeatedly in every single file.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76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7.sv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59.png"/><Relationship Id="rId5" Type="http://schemas.openxmlformats.org/officeDocument/2006/relationships/image" Target="../media/image5.png"/><Relationship Id="rId10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10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620050"/>
            <a:ext cx="8767482" cy="2387600"/>
          </a:xfrm>
        </p:spPr>
        <p:txBody>
          <a:bodyPr anchor="b"/>
          <a:lstStyle>
            <a:lvl1pPr algn="l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5092204"/>
            <a:ext cx="8767482" cy="766482"/>
          </a:xfrm>
        </p:spPr>
        <p:txBody>
          <a:bodyPr/>
          <a:lstStyle>
            <a:lvl1pPr marL="0" indent="0" algn="l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82429BC5-10B7-4117-B437-50BDC48ECA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9079303" y="2939507"/>
            <a:ext cx="3291797" cy="30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DAF990C1-B871-4325-B5BE-04D79D3ACC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0" y="4375150"/>
            <a:ext cx="25781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51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813AE1D2-C673-4220-AF2B-E09727BCF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8053" y="4044157"/>
            <a:ext cx="2603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7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6">
            <a:extLst>
              <a:ext uri="{FF2B5EF4-FFF2-40B4-BE49-F238E27FC236}">
                <a16:creationId xmlns:a16="http://schemas.microsoft.com/office/drawing/2014/main" id="{DC1505FC-8581-4A0D-96EE-6E5A7832F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9941" y="4001294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27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C85AC16-43D7-4657-859C-882CEB086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4431" y="3659900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75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Graphic 3">
            <a:extLst>
              <a:ext uri="{FF2B5EF4-FFF2-40B4-BE49-F238E27FC236}">
                <a16:creationId xmlns:a16="http://schemas.microsoft.com/office/drawing/2014/main" id="{82784949-2984-45ED-89B1-307B67D7A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475" y="3635711"/>
            <a:ext cx="2370080" cy="254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182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E5FEC0C1-01BA-4D8D-9DC7-351D4F9C3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5556" y="3834585"/>
            <a:ext cx="2531999" cy="187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67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phic 5">
            <a:extLst>
              <a:ext uri="{FF2B5EF4-FFF2-40B4-BE49-F238E27FC236}">
                <a16:creationId xmlns:a16="http://schemas.microsoft.com/office/drawing/2014/main" id="{E7221383-AA58-446F-BE90-555A56920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30871" y="3429000"/>
            <a:ext cx="2404233" cy="25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10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E8ADA645-27E8-43C9-9ED4-19529E66E0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957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1EAF9AB-3056-4F00-90B0-996875A12C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5573" y="3731258"/>
            <a:ext cx="25527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136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503D4F28-ED1A-4D43-AC9F-BAABA59F7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9710" y="3671421"/>
            <a:ext cx="2476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4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624" y="365125"/>
            <a:ext cx="11430000" cy="1325563"/>
          </a:xfrm>
        </p:spPr>
        <p:txBody>
          <a:bodyPr/>
          <a:lstStyle>
            <a:lvl1pPr algn="ctr">
              <a:defRPr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SPONSOR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C7C6E9D2-F8DF-4344-AA0E-25B726E2AB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0675" y="4801532"/>
            <a:ext cx="2079812" cy="103990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DCFDADB-CF87-4F8F-BDFE-DD29CFC756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7662" y="2038418"/>
            <a:ext cx="4403776" cy="220188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05F4835-2D54-4183-89E1-36E1693F73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49932" y="4745484"/>
            <a:ext cx="2079812" cy="103990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B638C74-C2EE-48BB-AEE1-43559F5A308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306092" y="2038418"/>
            <a:ext cx="4403776" cy="2201888"/>
          </a:xfrm>
          <a:prstGeom prst="rect">
            <a:avLst/>
          </a:prstGeom>
        </p:spPr>
      </p:pic>
      <p:pic>
        <p:nvPicPr>
          <p:cNvPr id="19" name="Picture 2" descr="React Consulting">
            <a:extLst>
              <a:ext uri="{FF2B5EF4-FFF2-40B4-BE49-F238E27FC236}">
                <a16:creationId xmlns:a16="http://schemas.microsoft.com/office/drawing/2014/main" id="{C8E39CCB-B87A-468D-9CCE-884EC0AB04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88" y="4704582"/>
            <a:ext cx="2243419" cy="112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Unikey">
            <a:extLst>
              <a:ext uri="{FF2B5EF4-FFF2-40B4-BE49-F238E27FC236}">
                <a16:creationId xmlns:a16="http://schemas.microsoft.com/office/drawing/2014/main" id="{7B42FB9E-AB3B-4D69-BBD6-0EC411482B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751" y="4588036"/>
            <a:ext cx="2933794" cy="14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432A4AD1-C60A-424D-907D-D9106747684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997395" y="4708350"/>
            <a:ext cx="2452537" cy="122626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C8BA3AE-BBD2-4F39-9647-049CE4992FF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191500" y="4704582"/>
            <a:ext cx="2452537" cy="122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72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E73918D1-BB89-45EE-B16C-4497CAF465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5741" y="3979863"/>
            <a:ext cx="1917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440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46DCC130-9BBB-47CF-8091-BB58AE4C1D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53363" y="3967163"/>
            <a:ext cx="2070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41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phic 1">
            <a:extLst>
              <a:ext uri="{FF2B5EF4-FFF2-40B4-BE49-F238E27FC236}">
                <a16:creationId xmlns:a16="http://schemas.microsoft.com/office/drawing/2014/main" id="{D193A32A-209C-4FBE-8B87-FDE6DDFE85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7617" y="3954463"/>
            <a:ext cx="2603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819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phic 5">
            <a:extLst>
              <a:ext uri="{FF2B5EF4-FFF2-40B4-BE49-F238E27FC236}">
                <a16:creationId xmlns:a16="http://schemas.microsoft.com/office/drawing/2014/main" id="{0077FED0-1C69-4028-9B95-57553A3618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2264" y="4271963"/>
            <a:ext cx="25908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972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B9B9FCC4-5D62-4C76-A97E-C3FF159666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7106" y="4259263"/>
            <a:ext cx="2578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626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1">
            <a:extLst>
              <a:ext uri="{FF2B5EF4-FFF2-40B4-BE49-F238E27FC236}">
                <a16:creationId xmlns:a16="http://schemas.microsoft.com/office/drawing/2014/main" id="{56A1EE30-009D-497F-9B55-C7FD817AB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0" y="3829050"/>
            <a:ext cx="29845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641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D83794D2-2515-41C5-8A26-861E9D6A74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1846" y="3624263"/>
            <a:ext cx="25908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472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18/03/2022	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18/03/2022	</a:t>
            </a: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935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18/03/2022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</a:p>
          <a:p>
            <a:r>
              <a:rPr lang="en-US"/>
              <a:t>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012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18/03/2022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18/03/2022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05230651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4382181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18/03/2022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18/03/2022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18/03/2022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.NET Conf 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phic 3">
            <a:extLst>
              <a:ext uri="{FF2B5EF4-FFF2-40B4-BE49-F238E27FC236}">
                <a16:creationId xmlns:a16="http://schemas.microsoft.com/office/drawing/2014/main" id="{B598718F-EB56-4FE0-BFFF-B334B4D782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107" y="3543207"/>
            <a:ext cx="3660693" cy="2813143"/>
          </a:xfrm>
          <a:prstGeom prst="rect">
            <a:avLst/>
          </a:prstGeom>
        </p:spPr>
      </p:pic>
      <p:pic>
        <p:nvPicPr>
          <p:cNvPr id="9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516A540C-36B0-4ADA-9819-DF147FB891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580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6000" b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55874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2">
            <a:extLst>
              <a:ext uri="{FF2B5EF4-FFF2-40B4-BE49-F238E27FC236}">
                <a16:creationId xmlns:a16="http://schemas.microsoft.com/office/drawing/2014/main" id="{3008E182-85D6-4D76-AD98-7EB8209584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9120" y="3357282"/>
            <a:ext cx="2747784" cy="274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222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7DD5ABD7-6794-4273-A43E-AEEA6E5453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10126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5873C6D7-7C97-4E9B-BC16-15DA425176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4359830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2AC66BA5-D462-42DD-AC29-546A6E0557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1461865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5">
            <a:extLst>
              <a:ext uri="{FF2B5EF4-FFF2-40B4-BE49-F238E27FC236}">
                <a16:creationId xmlns:a16="http://schemas.microsoft.com/office/drawing/2014/main" id="{B20F602B-B23B-4842-B9FE-038544EB5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6014537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7DBE9A0-AA34-48CE-8D60-FA933D105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8F2F1DE-49C6-4895-87A5-ED38E12AF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C8F3D4-7D8A-41EF-9DEC-B4D6515B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  </a:t>
            </a:r>
            <a:fld id="{CDACE531-2FE7-1449-9EEA-A972806695F4}" type="slidenum">
              <a:rPr lang="en-US" smtClean="0"/>
              <a:pPr/>
              <a:t>‹#›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34B02A19-BC1A-4736-82DA-6349FD0AD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4CBF431C-B117-48A3-9EF4-4F5E33F0F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12">
            <a:extLst>
              <a:ext uri="{FF2B5EF4-FFF2-40B4-BE49-F238E27FC236}">
                <a16:creationId xmlns:a16="http://schemas.microsoft.com/office/drawing/2014/main" id="{418B675A-C3BB-49C6-A88C-03B7A870A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phic 8">
            <a:extLst>
              <a:ext uri="{FF2B5EF4-FFF2-40B4-BE49-F238E27FC236}">
                <a16:creationId xmlns:a16="http://schemas.microsoft.com/office/drawing/2014/main" id="{363BB767-D59B-439B-9AC2-3212EB60B4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9519" y="991818"/>
            <a:ext cx="3071757" cy="3750402"/>
          </a:xfrm>
          <a:prstGeom prst="rect">
            <a:avLst/>
          </a:prstGeom>
        </p:spPr>
      </p:pic>
      <p:pic>
        <p:nvPicPr>
          <p:cNvPr id="12" name="Immagine 11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7D02D5AF-BE30-400A-9226-8D8644A758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82683" y="452018"/>
            <a:ext cx="822093" cy="822093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CBA79B2E-66FF-46F2-ADFC-ED57FF422A07}"/>
              </a:ext>
            </a:extLst>
          </p:cNvPr>
          <p:cNvGrpSpPr/>
          <p:nvPr userDrawn="1"/>
        </p:nvGrpSpPr>
        <p:grpSpPr>
          <a:xfrm>
            <a:off x="-2" y="5990575"/>
            <a:ext cx="12192001" cy="946963"/>
            <a:chOff x="-2" y="5963143"/>
            <a:chExt cx="12192001" cy="946963"/>
          </a:xfrm>
          <a:solidFill>
            <a:schemeClr val="bg1"/>
          </a:solidFill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FE9165FD-1B00-4541-9751-0D3E30AA997E}"/>
                </a:ext>
              </a:extLst>
            </p:cNvPr>
            <p:cNvSpPr/>
            <p:nvPr/>
          </p:nvSpPr>
          <p:spPr>
            <a:xfrm>
              <a:off x="-2" y="5963143"/>
              <a:ext cx="12192001" cy="94328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E4861229-BE17-4EC4-A523-D4CD8DCC46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4" t="26167" r="-164" b="26803"/>
            <a:stretch/>
          </p:blipFill>
          <p:spPr>
            <a:xfrm>
              <a:off x="154465" y="6132566"/>
              <a:ext cx="2481547" cy="58161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BD5D0B48-3588-44A3-BA5F-A716993028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73" t="17849" b="24604"/>
            <a:stretch/>
          </p:blipFill>
          <p:spPr>
            <a:xfrm>
              <a:off x="2647656" y="6062875"/>
              <a:ext cx="2456779" cy="71168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7" name="Picture 2" descr="React Consulting">
              <a:extLst>
                <a:ext uri="{FF2B5EF4-FFF2-40B4-BE49-F238E27FC236}">
                  <a16:creationId xmlns:a16="http://schemas.microsoft.com/office/drawing/2014/main" id="{F0066922-C791-4EB2-B28E-B1D060FEBE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65" b="23560"/>
            <a:stretch/>
          </p:blipFill>
          <p:spPr bwMode="auto">
            <a:xfrm>
              <a:off x="5299499" y="6241622"/>
              <a:ext cx="1460534" cy="40511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8" name="Picture 4" descr="Unikey">
              <a:extLst>
                <a:ext uri="{FF2B5EF4-FFF2-40B4-BE49-F238E27FC236}">
                  <a16:creationId xmlns:a16="http://schemas.microsoft.com/office/drawing/2014/main" id="{DFD95874-BC1E-4172-BE98-54AF41D531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418" b="23457"/>
            <a:stretch/>
          </p:blipFill>
          <p:spPr bwMode="auto">
            <a:xfrm>
              <a:off x="6820847" y="6254582"/>
              <a:ext cx="1909989" cy="45959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C1CAD013-5D11-4C95-8DC6-B36E397503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3186" t="-4862" r="8316" b="-1"/>
            <a:stretch/>
          </p:blipFill>
          <p:spPr>
            <a:xfrm>
              <a:off x="8733775" y="6026564"/>
              <a:ext cx="1250484" cy="83522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ABFB4E67-F38A-44A0-B68D-17BFD495DD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3456" b="26931"/>
            <a:stretch/>
          </p:blipFill>
          <p:spPr>
            <a:xfrm>
              <a:off x="10023729" y="6180177"/>
              <a:ext cx="1285479" cy="50921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pic>
          <p:nvPicPr>
            <p:cNvPr id="21" name="Immagine 20" descr="Immagine che contiene testo, bigliettodavisita, grafica vettoriale&#10;&#10;Descrizione generata automaticamente">
              <a:extLst>
                <a:ext uri="{FF2B5EF4-FFF2-40B4-BE49-F238E27FC236}">
                  <a16:creationId xmlns:a16="http://schemas.microsoft.com/office/drawing/2014/main" id="{91868F64-09D5-426D-A78A-4D1EBE2A53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3749" t="6629" r="11780"/>
            <a:stretch/>
          </p:blipFill>
          <p:spPr>
            <a:xfrm>
              <a:off x="11308329" y="5966820"/>
              <a:ext cx="752355" cy="94328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4DA6B9BD-7008-4CA6-9C37-F9388CC8703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7826" y="520175"/>
            <a:ext cx="5390478" cy="943286"/>
          </a:xfrm>
        </p:spPr>
        <p:txBody>
          <a:bodyPr anchor="b"/>
          <a:lstStyle>
            <a:lvl1pPr algn="l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Session Title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01B9B8E-B938-4E86-89E2-85593E59D2C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869812" y="6111129"/>
            <a:ext cx="1441921" cy="72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907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928" y="2660554"/>
            <a:ext cx="8370900" cy="1785369"/>
          </a:xfrm>
        </p:spPr>
        <p:txBody>
          <a:bodyPr anchor="b"/>
          <a:lstStyle>
            <a:lvl1pPr algn="l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9929" y="4767370"/>
            <a:ext cx="8370899" cy="784498"/>
          </a:xfrm>
        </p:spPr>
        <p:txBody>
          <a:bodyPr/>
          <a:lstStyle>
            <a:lvl1pPr marL="0" indent="0" algn="l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just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.NET Conf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4F84B7F1-9D4A-44DF-9EFF-FBE897873B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9025515" y="2939507"/>
            <a:ext cx="3291797" cy="30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698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624" y="365125"/>
            <a:ext cx="11430000" cy="1325563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SPONSOR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982426D-F66D-4D1C-A77E-8BC6109318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0675" y="4801532"/>
            <a:ext cx="2079812" cy="10399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B941032-206E-4168-AF86-C92F200514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7662" y="2038418"/>
            <a:ext cx="4403776" cy="220188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7A12FF2-2296-43B5-B499-1AAA69E4A11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49932" y="4745484"/>
            <a:ext cx="2079812" cy="103990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71C8180-634B-40FF-9287-383316A187B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306092" y="2038418"/>
            <a:ext cx="4403776" cy="2201888"/>
          </a:xfrm>
          <a:prstGeom prst="rect">
            <a:avLst/>
          </a:prstGeom>
        </p:spPr>
      </p:pic>
      <p:pic>
        <p:nvPicPr>
          <p:cNvPr id="13" name="Picture 2" descr="React Consulting">
            <a:extLst>
              <a:ext uri="{FF2B5EF4-FFF2-40B4-BE49-F238E27FC236}">
                <a16:creationId xmlns:a16="http://schemas.microsoft.com/office/drawing/2014/main" id="{DD97756C-BC58-45AD-B0F7-18CD1D3631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88" y="4704582"/>
            <a:ext cx="2243419" cy="112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Unikey">
            <a:extLst>
              <a:ext uri="{FF2B5EF4-FFF2-40B4-BE49-F238E27FC236}">
                <a16:creationId xmlns:a16="http://schemas.microsoft.com/office/drawing/2014/main" id="{B628B431-252A-4905-AF6B-702FDA42CE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751" y="4588036"/>
            <a:ext cx="2933794" cy="14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B5BFACD-B719-4C11-B4C1-8253ECEDE5A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997395" y="4708350"/>
            <a:ext cx="2452537" cy="122626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6F6494F-4A14-4544-82A2-DB3CB05D086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145780" y="4652302"/>
            <a:ext cx="2452537" cy="122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005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928" y="2660554"/>
            <a:ext cx="8370900" cy="1785369"/>
          </a:xfrm>
        </p:spPr>
        <p:txBody>
          <a:bodyPr anchor="b"/>
          <a:lstStyle>
            <a:lvl1pPr algn="l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929" y="4767370"/>
            <a:ext cx="8370899" cy="784498"/>
          </a:xfrm>
        </p:spPr>
        <p:txBody>
          <a:bodyPr/>
          <a:lstStyle>
            <a:lvl1pPr marL="0" indent="0" algn="l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.NET Conf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4F84B7F1-9D4A-44DF-9EFF-FBE897873B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9025515" y="2939507"/>
            <a:ext cx="3291797" cy="30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122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2">
            <a:extLst>
              <a:ext uri="{FF2B5EF4-FFF2-40B4-BE49-F238E27FC236}">
                <a16:creationId xmlns:a16="http://schemas.microsoft.com/office/drawing/2014/main" id="{3008E182-85D6-4D76-AD98-7EB8209584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9120" y="3357282"/>
            <a:ext cx="2747784" cy="274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697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3FF86250-622C-4116-8432-9D4642E60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6348" y="4259263"/>
            <a:ext cx="2578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93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just">
              <a:defRPr/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3FF86250-622C-4116-8432-9D4642E60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6348" y="4259263"/>
            <a:ext cx="2578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391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3">
            <a:extLst>
              <a:ext uri="{FF2B5EF4-FFF2-40B4-BE49-F238E27FC236}">
                <a16:creationId xmlns:a16="http://schemas.microsoft.com/office/drawing/2014/main" id="{BADCC018-2B36-446C-9757-894CD26B0C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6400" y="4001294"/>
            <a:ext cx="2295406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283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02BFB62E-E67A-44E2-85EA-944E33137B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0" y="4001294"/>
            <a:ext cx="3009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926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ACE94564-2394-400E-894E-DBE6654EDD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9124385" y="3485665"/>
            <a:ext cx="2882150" cy="263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002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err="1"/>
              <a:t>Grazie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0" y="3675529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889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DAF990C1-B871-4325-B5BE-04D79D3ACC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0" y="4375150"/>
            <a:ext cx="25781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873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813AE1D2-C673-4220-AF2B-E09727BCF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8053" y="4044157"/>
            <a:ext cx="2603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259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raphic 6">
            <a:extLst>
              <a:ext uri="{FF2B5EF4-FFF2-40B4-BE49-F238E27FC236}">
                <a16:creationId xmlns:a16="http://schemas.microsoft.com/office/drawing/2014/main" id="{DC1505FC-8581-4A0D-96EE-6E5A7832F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9941" y="4001294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282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C85AC16-43D7-4657-859C-882CEB086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4431" y="3659900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5308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Graphic 3">
            <a:extLst>
              <a:ext uri="{FF2B5EF4-FFF2-40B4-BE49-F238E27FC236}">
                <a16:creationId xmlns:a16="http://schemas.microsoft.com/office/drawing/2014/main" id="{82784949-2984-45ED-89B1-307B67D7A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475" y="3635711"/>
            <a:ext cx="2370080" cy="254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4989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.NET Conf 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phic 3">
            <a:extLst>
              <a:ext uri="{FF2B5EF4-FFF2-40B4-BE49-F238E27FC236}">
                <a16:creationId xmlns:a16="http://schemas.microsoft.com/office/drawing/2014/main" id="{B598718F-EB56-4FE0-BFFF-B334B4D782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3107" y="3543207"/>
            <a:ext cx="3660693" cy="281314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804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6000" b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25812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3">
            <a:extLst>
              <a:ext uri="{FF2B5EF4-FFF2-40B4-BE49-F238E27FC236}">
                <a16:creationId xmlns:a16="http://schemas.microsoft.com/office/drawing/2014/main" id="{BADCC018-2B36-446C-9757-894CD26B0C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6400" y="4001294"/>
            <a:ext cx="2295406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273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.NET Conf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5418323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9360708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02BFB62E-E67A-44E2-85EA-944E33137B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0" y="4001294"/>
            <a:ext cx="3009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7592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.NET Conf 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804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sz="6000" b="0"/>
          </a:p>
        </p:txBody>
      </p:sp>
    </p:spTree>
    <p:extLst>
      <p:ext uri="{BB962C8B-B14F-4D97-AF65-F5344CB8AC3E}">
        <p14:creationId xmlns:p14="http://schemas.microsoft.com/office/powerpoint/2010/main" val="244586222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.NET Conf 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phic 3">
            <a:extLst>
              <a:ext uri="{FF2B5EF4-FFF2-40B4-BE49-F238E27FC236}">
                <a16:creationId xmlns:a16="http://schemas.microsoft.com/office/drawing/2014/main" id="{B598718F-EB56-4FE0-BFFF-B334B4D782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107" y="3543207"/>
            <a:ext cx="3660693" cy="2813143"/>
          </a:xfrm>
          <a:prstGeom prst="rect">
            <a:avLst/>
          </a:prstGeom>
        </p:spPr>
      </p:pic>
      <p:pic>
        <p:nvPicPr>
          <p:cNvPr id="9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516A540C-36B0-4ADA-9819-DF147FB891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580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6000" b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2479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ACE94564-2394-400E-894E-DBE6654EDD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9124385" y="3485665"/>
            <a:ext cx="2882150" cy="263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34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err="1"/>
              <a:t>Grazie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0" y="3675529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37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.NET Conf 2022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  </a:t>
            </a:r>
            <a:fld id="{CDACE531-2FE7-1449-9EEA-A972806695F4}" type="slidenum">
              <a:rPr lang="en-US" smtClean="0"/>
              <a:pPr/>
              <a:t>‹#›</a:t>
            </a:fld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magine 7" descr="Immagine che contiene disegnando, segnale&#10;&#10;Descrizione generata automaticamente">
            <a:extLst>
              <a:ext uri="{FF2B5EF4-FFF2-40B4-BE49-F238E27FC236}">
                <a16:creationId xmlns:a16="http://schemas.microsoft.com/office/drawing/2014/main" id="{838AFED0-BAE7-433F-A6C0-ED320786B8E2}"/>
              </a:ext>
            </a:extLst>
          </p:cNvPr>
          <p:cNvPicPr>
            <a:picLocks noChangeAspect="1"/>
          </p:cNvPicPr>
          <p:nvPr userDrawn="1"/>
        </p:nvPicPr>
        <p:blipFill>
          <a:blip r:embed="rId46"/>
          <a:stretch>
            <a:fillRect/>
          </a:stretch>
        </p:blipFill>
        <p:spPr>
          <a:xfrm>
            <a:off x="11590804" y="6318716"/>
            <a:ext cx="440391" cy="44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813" r:id="rId2"/>
    <p:sldLayoutId id="2147483792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9" r:id="rId15"/>
    <p:sldLayoutId id="2147483820" r:id="rId16"/>
    <p:sldLayoutId id="2147483821" r:id="rId17"/>
    <p:sldLayoutId id="2147483822" r:id="rId18"/>
    <p:sldLayoutId id="2147483823" r:id="rId19"/>
    <p:sldLayoutId id="2147483824" r:id="rId20"/>
    <p:sldLayoutId id="2147483825" r:id="rId21"/>
    <p:sldLayoutId id="2147483826" r:id="rId22"/>
    <p:sldLayoutId id="2147483827" r:id="rId23"/>
    <p:sldLayoutId id="2147483828" r:id="rId24"/>
    <p:sldLayoutId id="2147483829" r:id="rId25"/>
    <p:sldLayoutId id="2147483830" r:id="rId26"/>
    <p:sldLayoutId id="2147483663" r:id="rId27"/>
    <p:sldLayoutId id="2147483791" r:id="rId28"/>
    <p:sldLayoutId id="2147483664" r:id="rId29"/>
    <p:sldLayoutId id="2147483665" r:id="rId30"/>
    <p:sldLayoutId id="2147483666" r:id="rId31"/>
    <p:sldLayoutId id="2147483667" r:id="rId32"/>
    <p:sldLayoutId id="2147483668" r:id="rId33"/>
    <p:sldLayoutId id="2147483669" r:id="rId34"/>
    <p:sldLayoutId id="2147483670" r:id="rId35"/>
    <p:sldLayoutId id="2147483671" r:id="rId36"/>
    <p:sldLayoutId id="2147483749" r:id="rId37"/>
    <p:sldLayoutId id="2147483750" r:id="rId38"/>
    <p:sldLayoutId id="2147483794" r:id="rId39"/>
    <p:sldLayoutId id="2147483815" r:id="rId40"/>
    <p:sldLayoutId id="2147483816" r:id="rId41"/>
    <p:sldLayoutId id="2147483817" r:id="rId42"/>
    <p:sldLayoutId id="2147483818" r:id="rId43"/>
    <p:sldLayoutId id="2147483832" r:id="rId4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.NET Conf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Immagine 6" descr="Immagine che contiene disegnando, segnale&#10;&#10;Descrizione generata automaticamente">
            <a:extLst>
              <a:ext uri="{FF2B5EF4-FFF2-40B4-BE49-F238E27FC236}">
                <a16:creationId xmlns:a16="http://schemas.microsoft.com/office/drawing/2014/main" id="{55039FBD-B1B4-4073-BD92-0C9773E01673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11590804" y="6318716"/>
            <a:ext cx="440391" cy="44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97" r:id="rId2"/>
    <p:sldLayoutId id="2147483789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90" r:id="rId9"/>
    <p:sldLayoutId id="2147483788" r:id="rId10"/>
    <p:sldLayoutId id="2147483798" r:id="rId11"/>
    <p:sldLayoutId id="2147483799" r:id="rId12"/>
    <p:sldLayoutId id="2147483801" r:id="rId13"/>
    <p:sldLayoutId id="2147483800" r:id="rId14"/>
    <p:sldLayoutId id="2147483782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831" r:id="rId29"/>
    <p:sldLayoutId id="2147483793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65.png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github.com/rcappello/MinimalApiWithPowerAutomate" TargetMode="External"/><Relationship Id="rId1" Type="http://schemas.openxmlformats.org/officeDocument/2006/relationships/slideLayout" Target="../slideLayouts/slideLayout7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9.xml"/><Relationship Id="rId6" Type="http://schemas.openxmlformats.org/officeDocument/2006/relationships/hyperlink" Target="https://github.com/rcappello/MinimalApiWithPowerAutomate" TargetMode="External"/><Relationship Id="rId5" Type="http://schemas.openxmlformats.org/officeDocument/2006/relationships/image" Target="../media/image64.jpeg"/><Relationship Id="rId4" Type="http://schemas.openxmlformats.org/officeDocument/2006/relationships/image" Target="../media/image6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fireworks-new-year-s-eve-sparkler-1993221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Relationship Id="rId6" Type="http://schemas.openxmlformats.org/officeDocument/2006/relationships/hyperlink" Target="https://freepngimg.com/png/16781-target-png-images" TargetMode="External"/><Relationship Id="rId5" Type="http://schemas.openxmlformats.org/officeDocument/2006/relationships/image" Target="../media/image68.png"/><Relationship Id="rId10" Type="http://schemas.openxmlformats.org/officeDocument/2006/relationships/image" Target="../media/image72.svg"/><Relationship Id="rId4" Type="http://schemas.openxmlformats.org/officeDocument/2006/relationships/image" Target="../media/image67.svg"/><Relationship Id="rId9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1.xml"/><Relationship Id="rId4" Type="http://schemas.openxmlformats.org/officeDocument/2006/relationships/hyperlink" Target="https://www.khwiki.com/Geni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CDFC0B-FE89-4EE8-BBF9-E39620E9E7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Creare un connettore personalizzato Power Automate con Minimal API</a:t>
            </a:r>
            <a:br>
              <a:rPr lang="it-IT" sz="1800">
                <a:effectLst/>
                <a:latin typeface="Calibri Light" panose="020F0302020204030204" pitchFamily="34" charset="0"/>
              </a:rPr>
            </a:br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54455A-85FA-48DC-B72F-8DB64CA68DF2}"/>
              </a:ext>
            </a:extLst>
          </p:cNvPr>
          <p:cNvSpPr txBox="1"/>
          <p:nvPr/>
        </p:nvSpPr>
        <p:spPr>
          <a:xfrm>
            <a:off x="2388087" y="5288486"/>
            <a:ext cx="6010844" cy="1252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Font typeface="Arial" panose="020B0604020202020204" pitchFamily="34" charset="0"/>
              <a:buNone/>
              <a:defRPr sz="1100">
                <a:solidFill>
                  <a:srgbClr val="C00000"/>
                </a:solidFill>
                <a:latin typeface="Raleway" panose="020B0503030101060003" pitchFamily="34" charset="7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C00000"/>
                </a:solidFill>
                <a:latin typeface="Raleway" panose="020B0503030101060003" pitchFamily="34" charset="77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C00000"/>
                </a:solidFill>
                <a:latin typeface="Raleway" panose="020B0503030101060003" pitchFamily="34" charset="77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C00000"/>
                </a:solidFill>
                <a:latin typeface="Raleway" panose="020B0503030101060003" pitchFamily="34" charset="77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C00000"/>
                </a:solidFill>
                <a:latin typeface="Raleway" panose="020B0503030101060003" pitchFamily="34" charset="77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it-IT" sz="1800" b="1">
                <a:solidFill>
                  <a:schemeClr val="tx1"/>
                </a:solidFill>
              </a:rPr>
              <a:t>Laura Villa</a:t>
            </a:r>
            <a:br>
              <a:rPr lang="it-IT">
                <a:solidFill>
                  <a:schemeClr val="tx1"/>
                </a:solidFill>
              </a:rPr>
            </a:br>
            <a:br>
              <a:rPr lang="it-IT">
                <a:solidFill>
                  <a:schemeClr val="tx1"/>
                </a:solidFill>
              </a:rPr>
            </a:br>
            <a:r>
              <a:rPr lang="it-IT">
                <a:solidFill>
                  <a:schemeClr val="tx1"/>
                </a:solidFill>
              </a:rPr>
              <a:t>Senior Consultant CDCT – DI @</a:t>
            </a:r>
            <a:r>
              <a:rPr lang="en-US">
                <a:solidFill>
                  <a:schemeClr val="tx1"/>
                </a:solidFill>
              </a:rPr>
              <a:t>​</a:t>
            </a:r>
            <a:r>
              <a:rPr lang="it-IT">
                <a:solidFill>
                  <a:schemeClr val="tx1"/>
                </a:solidFill>
              </a:rPr>
              <a:t>​​</a:t>
            </a:r>
          </a:p>
        </p:txBody>
      </p:sp>
      <p:pic>
        <p:nvPicPr>
          <p:cNvPr id="17" name="Picture 1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BA86FC30-C3DB-4F4F-A13E-443C9AB57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88" y="5113490"/>
            <a:ext cx="1434171" cy="1434171"/>
          </a:xfrm>
          <a:prstGeom prst="ellipse">
            <a:avLst/>
          </a:prstGeom>
          <a:ln w="63500" cap="rnd">
            <a:solidFill>
              <a:srgbClr val="C0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A9C770-ED80-4125-A71F-EDD90A1147B8}"/>
              </a:ext>
            </a:extLst>
          </p:cNvPr>
          <p:cNvSpPr txBox="1"/>
          <p:nvPr/>
        </p:nvSpPr>
        <p:spPr>
          <a:xfrm>
            <a:off x="7510344" y="5288486"/>
            <a:ext cx="6010844" cy="1243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Font typeface="Arial" panose="020B0604020202020204" pitchFamily="34" charset="0"/>
              <a:buNone/>
              <a:defRPr sz="2000">
                <a:solidFill>
                  <a:srgbClr val="C00000"/>
                </a:solidFill>
                <a:latin typeface="Raleway" panose="020B0503030101060003" pitchFamily="34" charset="7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C00000"/>
                </a:solidFill>
                <a:latin typeface="Raleway" panose="020B0503030101060003" pitchFamily="34" charset="77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C00000"/>
                </a:solidFill>
                <a:latin typeface="Raleway" panose="020B0503030101060003" pitchFamily="34" charset="77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C00000"/>
                </a:solidFill>
                <a:latin typeface="Raleway" panose="020B0503030101060003" pitchFamily="34" charset="77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C00000"/>
                </a:solidFill>
                <a:latin typeface="Raleway" panose="020B0503030101060003" pitchFamily="34" charset="77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it-IT" sz="1800" b="1">
                <a:solidFill>
                  <a:schemeClr val="tx1"/>
                </a:solidFill>
              </a:rPr>
              <a:t>Riccardo Cappello</a:t>
            </a:r>
            <a:br>
              <a:rPr lang="it-IT" sz="1100">
                <a:solidFill>
                  <a:schemeClr val="tx1"/>
                </a:solidFill>
              </a:rPr>
            </a:br>
            <a:br>
              <a:rPr lang="it-IT" sz="1100">
                <a:solidFill>
                  <a:schemeClr val="tx1"/>
                </a:solidFill>
              </a:rPr>
            </a:br>
            <a:r>
              <a:rPr lang="it-IT" sz="1100">
                <a:solidFill>
                  <a:schemeClr val="tx1"/>
                </a:solidFill>
              </a:rPr>
              <a:t>Senior Consultant CDCT – DI @</a:t>
            </a:r>
            <a:r>
              <a:rPr lang="en-US" sz="1100">
                <a:solidFill>
                  <a:schemeClr val="tx1"/>
                </a:solidFill>
              </a:rPr>
              <a:t>​</a:t>
            </a:r>
          </a:p>
          <a:p>
            <a:endParaRPr lang="en-US" sz="1100">
              <a:solidFill>
                <a:schemeClr val="tx1"/>
              </a:solidFill>
            </a:endParaRPr>
          </a:p>
          <a:p>
            <a:r>
              <a:rPr lang="it-IT" sz="1100">
                <a:solidFill>
                  <a:schemeClr val="tx1"/>
                </a:solidFill>
              </a:rPr>
              <a:t>            ​​Microsoft Azure MVP | Intel Software Innovator​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80CC91-9BC9-423B-BA10-7B08D8130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044" y="5520390"/>
            <a:ext cx="1153709" cy="48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1DC11C7D-75C8-46C7-91F6-65C682202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645" y="5146149"/>
            <a:ext cx="1438003" cy="1438003"/>
          </a:xfrm>
          <a:prstGeom prst="ellipse">
            <a:avLst/>
          </a:prstGeom>
          <a:ln w="63500" cap="rnd">
            <a:solidFill>
              <a:srgbClr val="C0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5">
            <a:extLst>
              <a:ext uri="{FF2B5EF4-FFF2-40B4-BE49-F238E27FC236}">
                <a16:creationId xmlns:a16="http://schemas.microsoft.com/office/drawing/2014/main" id="{BE73B53F-B0D9-4FE3-BCC9-5D5CE089C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101" y="6026056"/>
            <a:ext cx="322045" cy="50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18CF3E-FC64-48A1-9AF8-C13F08C56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330" y="5510597"/>
            <a:ext cx="1153709" cy="48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951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4D2F27-4C6E-473A-869B-9F3DC4461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23" y="3593747"/>
            <a:ext cx="10515600" cy="1325563"/>
          </a:xfrm>
        </p:spPr>
        <p:txBody>
          <a:bodyPr/>
          <a:lstStyle/>
          <a:p>
            <a:r>
              <a:rPr lang="it-IT"/>
              <a:t>Let’s get minimal!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24F71B-875C-43EE-8B10-03D1A48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81689"/>
            <a:ext cx="8001000" cy="1695274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80494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29E63-5B2A-4707-B78F-8A123463E6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1872" y="365125"/>
            <a:ext cx="10515600" cy="1325563"/>
          </a:xfrm>
        </p:spPr>
        <p:txBody>
          <a:bodyPr/>
          <a:lstStyle/>
          <a:p>
            <a:r>
              <a:rPr lang="it-IT"/>
              <a:t>Repository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874F8-121F-47AD-98AE-459D36EC424C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541872" y="1825625"/>
            <a:ext cx="105156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https://github.com/rcappello/MinimalApiWithPowerAutomate</a:t>
            </a:r>
            <a:endParaRPr lang="it-IT">
              <a:solidFill>
                <a:schemeClr val="tx1"/>
              </a:solidFill>
            </a:endParaRP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44BB436E-A638-42C9-B9FD-3271645CA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445" y="2747690"/>
            <a:ext cx="3609109" cy="360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38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0E633D5-ED3C-46C1-A17C-0638D3DF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51" y="2051974"/>
            <a:ext cx="2415381" cy="2415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983113-B202-424B-A427-C37FB34A0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407" y="2105393"/>
            <a:ext cx="2308543" cy="2308543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D5ED668-0DA0-431A-B994-41E734D69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592" y="4730348"/>
            <a:ext cx="1434171" cy="1434171"/>
          </a:xfrm>
          <a:prstGeom prst="ellipse">
            <a:avLst/>
          </a:prstGeom>
          <a:ln w="63500" cap="rnd">
            <a:solidFill>
              <a:srgbClr val="C0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B20B7EC5-69D7-44C0-9204-A37EE2C96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539" y="4726516"/>
            <a:ext cx="1438003" cy="1438003"/>
          </a:xfrm>
          <a:prstGeom prst="ellipse">
            <a:avLst/>
          </a:prstGeom>
          <a:ln w="63500" cap="rnd">
            <a:solidFill>
              <a:srgbClr val="C0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FFE3A42-246B-4F3E-AD62-272018BAF114}"/>
              </a:ext>
            </a:extLst>
          </p:cNvPr>
          <p:cNvSpPr txBox="1">
            <a:spLocks/>
          </p:cNvSpPr>
          <p:nvPr/>
        </p:nvSpPr>
        <p:spPr>
          <a:xfrm>
            <a:off x="0" y="6372242"/>
            <a:ext cx="12192000" cy="48013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https://github.com/rcappello/MinimalApiWithPowerAutomate</a:t>
            </a:r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308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530D0C-4BF1-49A0-8C4D-989A24140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solidFill>
                  <a:schemeClr val="tx1"/>
                </a:solidFill>
              </a:rPr>
              <a:t>A little bit of history...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7866AE-D4D2-44D0-938B-044E008B1D06}"/>
              </a:ext>
            </a:extLst>
          </p:cNvPr>
          <p:cNvSpPr/>
          <p:nvPr/>
        </p:nvSpPr>
        <p:spPr>
          <a:xfrm>
            <a:off x="-214489" y="3601156"/>
            <a:ext cx="12598400" cy="2257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0BBDEC-7122-49A8-8ED0-70CC072597FF}"/>
              </a:ext>
            </a:extLst>
          </p:cNvPr>
          <p:cNvSpPr/>
          <p:nvPr/>
        </p:nvSpPr>
        <p:spPr>
          <a:xfrm>
            <a:off x="1241778" y="3429000"/>
            <a:ext cx="1083733" cy="578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Bahnschrift Condensed" panose="020B0502040204020203" pitchFamily="34" charset="0"/>
                <a:cs typeface="Aharoni" panose="020B0604020202020204" pitchFamily="2" charset="-79"/>
              </a:rPr>
              <a:t>2007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E4BE0A-DDFF-4ADF-84E9-0E9D8039F2AC}"/>
              </a:ext>
            </a:extLst>
          </p:cNvPr>
          <p:cNvSpPr/>
          <p:nvPr/>
        </p:nvSpPr>
        <p:spPr>
          <a:xfrm>
            <a:off x="3989870" y="3424766"/>
            <a:ext cx="1083733" cy="578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Bahnschrift Condensed" panose="020B0502040204020203" pitchFamily="34" charset="0"/>
                <a:cs typeface="Aharoni" panose="020B0604020202020204" pitchFamily="2" charset="-79"/>
              </a:rPr>
              <a:t>2012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3E0B59-02D2-470B-960D-98EBCEB18A50}"/>
              </a:ext>
            </a:extLst>
          </p:cNvPr>
          <p:cNvSpPr/>
          <p:nvPr/>
        </p:nvSpPr>
        <p:spPr>
          <a:xfrm>
            <a:off x="9551145" y="3424766"/>
            <a:ext cx="1083733" cy="578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Bahnschrift Condensed" panose="020B0502040204020203" pitchFamily="34" charset="0"/>
                <a:cs typeface="Aharoni" panose="020B0604020202020204" pitchFamily="2" charset="-79"/>
              </a:rPr>
              <a:t>2021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876EA2-B687-4887-A6F1-FD33603DAB81}"/>
              </a:ext>
            </a:extLst>
          </p:cNvPr>
          <p:cNvSpPr txBox="1"/>
          <p:nvPr/>
        </p:nvSpPr>
        <p:spPr>
          <a:xfrm>
            <a:off x="1060241" y="4223139"/>
            <a:ext cx="144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ASP.NET MVC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B90AA1-8FBB-4EED-81CE-42B894624DE2}"/>
              </a:ext>
            </a:extLst>
          </p:cNvPr>
          <p:cNvSpPr txBox="1"/>
          <p:nvPr/>
        </p:nvSpPr>
        <p:spPr>
          <a:xfrm rot="19807850">
            <a:off x="763498" y="2557770"/>
            <a:ext cx="2340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/>
              <a:t>Model-View-Controller</a:t>
            </a:r>
          </a:p>
          <a:p>
            <a:pPr algn="ctr"/>
            <a:r>
              <a:rPr lang="it-IT"/>
              <a:t>Pattern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5B39BF-F975-400F-8638-82E1F7E5D45A}"/>
              </a:ext>
            </a:extLst>
          </p:cNvPr>
          <p:cNvSpPr txBox="1"/>
          <p:nvPr/>
        </p:nvSpPr>
        <p:spPr>
          <a:xfrm>
            <a:off x="3635208" y="4218905"/>
            <a:ext cx="179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ASP.NET Web API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9EDF69-3BCC-44BE-A584-1E0C49D7514C}"/>
              </a:ext>
            </a:extLst>
          </p:cNvPr>
          <p:cNvSpPr txBox="1"/>
          <p:nvPr/>
        </p:nvSpPr>
        <p:spPr>
          <a:xfrm>
            <a:off x="9433215" y="4223139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Minimal API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830B8D-A841-43E9-936B-9CBC83D11E6D}"/>
              </a:ext>
            </a:extLst>
          </p:cNvPr>
          <p:cNvSpPr/>
          <p:nvPr/>
        </p:nvSpPr>
        <p:spPr>
          <a:xfrm>
            <a:off x="6841316" y="3400700"/>
            <a:ext cx="1083733" cy="578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Bahnschrift Condensed" panose="020B0502040204020203" pitchFamily="34" charset="0"/>
                <a:cs typeface="Aharoni" panose="020B0604020202020204" pitchFamily="2" charset="-79"/>
              </a:rPr>
              <a:t>2016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B37655-261D-4163-ABCC-4584108C6BF8}"/>
              </a:ext>
            </a:extLst>
          </p:cNvPr>
          <p:cNvSpPr txBox="1"/>
          <p:nvPr/>
        </p:nvSpPr>
        <p:spPr>
          <a:xfrm>
            <a:off x="6419694" y="4199150"/>
            <a:ext cx="193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ASP.NET Core MVC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C917349-05A8-419E-A429-3D54EE10D253}"/>
              </a:ext>
            </a:extLst>
          </p:cNvPr>
          <p:cNvSpPr/>
          <p:nvPr/>
        </p:nvSpPr>
        <p:spPr>
          <a:xfrm flipV="1">
            <a:off x="1772356" y="4775199"/>
            <a:ext cx="5486400" cy="1535289"/>
          </a:xfrm>
          <a:custGeom>
            <a:avLst/>
            <a:gdLst>
              <a:gd name="connsiteX0" fmla="*/ 0 w 5486400"/>
              <a:gd name="connsiteY0" fmla="*/ 141268 h 141268"/>
              <a:gd name="connsiteX1" fmla="*/ 5486400 w 5486400"/>
              <a:gd name="connsiteY1" fmla="*/ 129979 h 14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86400" h="141268">
                <a:moveTo>
                  <a:pt x="0" y="141268"/>
                </a:moveTo>
                <a:cubicBezTo>
                  <a:pt x="2448748" y="20853"/>
                  <a:pt x="4897496" y="-99562"/>
                  <a:pt x="5486400" y="129979"/>
                </a:cubicBezTo>
              </a:path>
            </a:pathLst>
          </a:cu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31F22EC-755C-4519-8B41-DCF073887611}"/>
              </a:ext>
            </a:extLst>
          </p:cNvPr>
          <p:cNvSpPr/>
          <p:nvPr/>
        </p:nvSpPr>
        <p:spPr>
          <a:xfrm flipV="1">
            <a:off x="4587920" y="4775198"/>
            <a:ext cx="2824249" cy="1687688"/>
          </a:xfrm>
          <a:custGeom>
            <a:avLst/>
            <a:gdLst>
              <a:gd name="connsiteX0" fmla="*/ 0 w 5486400"/>
              <a:gd name="connsiteY0" fmla="*/ 141268 h 141268"/>
              <a:gd name="connsiteX1" fmla="*/ 5486400 w 5486400"/>
              <a:gd name="connsiteY1" fmla="*/ 129979 h 14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86400" h="141268">
                <a:moveTo>
                  <a:pt x="0" y="141268"/>
                </a:moveTo>
                <a:cubicBezTo>
                  <a:pt x="2448748" y="20853"/>
                  <a:pt x="4897496" y="-99562"/>
                  <a:pt x="5486400" y="129979"/>
                </a:cubicBezTo>
              </a:path>
            </a:pathLst>
          </a:cu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9" name="Picture 38" descr="A group of colorful fireworks&#10;&#10;Description automatically generated with low confidence">
            <a:extLst>
              <a:ext uri="{FF2B5EF4-FFF2-40B4-BE49-F238E27FC236}">
                <a16:creationId xmlns:a16="http://schemas.microsoft.com/office/drawing/2014/main" id="{18A18957-E11F-42A8-80AE-2836A8B3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804311" y="2364415"/>
            <a:ext cx="136054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04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83706E-16AD-48FA-9DE0-5B47609E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Why Minimal APIs?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44CFDC-CB0B-4C0D-8708-4BCB9104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Prototipazione</a:t>
            </a:r>
          </a:p>
          <a:p>
            <a:r>
              <a:rPr lang="it-IT"/>
              <a:t>Approccio incrementale</a:t>
            </a:r>
          </a:p>
          <a:p>
            <a:r>
              <a:rPr lang="it-IT"/>
              <a:t>Microservices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62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F2396-EF82-4F12-9D89-1C8944C17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Riassunto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1F744-E3F2-499F-AB2A-C0A6AD21F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Meno files: </a:t>
            </a:r>
            <a:r>
              <a:rPr lang="it-IT" strike="sngStrike"/>
              <a:t>Startup.cs</a:t>
            </a:r>
            <a:r>
              <a:rPr lang="it-IT"/>
              <a:t>, Program.cs</a:t>
            </a:r>
          </a:p>
          <a:p>
            <a:r>
              <a:rPr lang="it-IT"/>
              <a:t>Implicit global usings: </a:t>
            </a:r>
            <a:r>
              <a:rPr lang="it-IT" strike="sngStrike"/>
              <a:t>using</a:t>
            </a:r>
            <a:r>
              <a:rPr lang="it-IT"/>
              <a:t>, </a:t>
            </a:r>
            <a:r>
              <a:rPr lang="it-IT" strike="sngStrike"/>
              <a:t>namespace</a:t>
            </a:r>
          </a:p>
          <a:p>
            <a:r>
              <a:rPr lang="it-IT"/>
              <a:t>Routes: </a:t>
            </a:r>
            <a:r>
              <a:rPr lang="it-IT" strike="sngStrike"/>
              <a:t>controller classes</a:t>
            </a:r>
            <a:r>
              <a:rPr lang="it-IT"/>
              <a:t>, Map[VERB], </a:t>
            </a:r>
            <a:r>
              <a:rPr lang="it-IT" err="1"/>
              <a:t>MapGet</a:t>
            </a:r>
            <a:r>
              <a:rPr lang="it-IT"/>
              <a:t>()</a:t>
            </a:r>
          </a:p>
          <a:p>
            <a:r>
              <a:rPr lang="it-IT"/>
              <a:t>Codice </a:t>
            </a:r>
            <a:r>
              <a:rPr lang="it-IT" err="1"/>
              <a:t>Minimal</a:t>
            </a:r>
            <a:r>
              <a:rPr lang="it-IT"/>
              <a:t> (</a:t>
            </a:r>
            <a:r>
              <a:rPr lang="it-IT" err="1"/>
              <a:t>Weather</a:t>
            </a:r>
            <a:r>
              <a:rPr lang="it-IT"/>
              <a:t> </a:t>
            </a:r>
            <a:r>
              <a:rPr lang="it-IT" err="1"/>
              <a:t>example</a:t>
            </a:r>
            <a:r>
              <a:rPr lang="it-IT"/>
              <a:t> a parte)</a:t>
            </a:r>
          </a:p>
        </p:txBody>
      </p:sp>
    </p:spTree>
    <p:extLst>
      <p:ext uri="{BB962C8B-B14F-4D97-AF65-F5344CB8AC3E}">
        <p14:creationId xmlns:p14="http://schemas.microsoft.com/office/powerpoint/2010/main" val="3712350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4D2F27-4C6E-473A-869B-9F3DC4461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Title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80AF7A5-C8F3-44DA-8DE5-58ECF2F4D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CB952-6F8E-4776-9E15-CFE43BEE9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1052512"/>
            <a:ext cx="71056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33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3589D5-924A-4496-875B-AE36D9F8CE0B}"/>
              </a:ext>
            </a:extLst>
          </p:cNvPr>
          <p:cNvSpPr txBox="1"/>
          <p:nvPr/>
        </p:nvSpPr>
        <p:spPr>
          <a:xfrm>
            <a:off x="2399378" y="936946"/>
            <a:ext cx="6010844" cy="1243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Font typeface="Arial" panose="020B0604020202020204" pitchFamily="34" charset="0"/>
              <a:buNone/>
              <a:defRPr sz="2000">
                <a:solidFill>
                  <a:srgbClr val="C00000"/>
                </a:solidFill>
                <a:latin typeface="Raleway" panose="020B0503030101060003" pitchFamily="34" charset="7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C00000"/>
                </a:solidFill>
                <a:latin typeface="Raleway" panose="020B0503030101060003" pitchFamily="34" charset="77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C00000"/>
                </a:solidFill>
                <a:latin typeface="Raleway" panose="020B0503030101060003" pitchFamily="34" charset="77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C00000"/>
                </a:solidFill>
                <a:latin typeface="Raleway" panose="020B0503030101060003" pitchFamily="34" charset="77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C00000"/>
                </a:solidFill>
                <a:latin typeface="Raleway" panose="020B0503030101060003" pitchFamily="34" charset="77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it-IT" sz="1400" b="1">
                <a:solidFill>
                  <a:schemeClr val="tx1"/>
                </a:solidFill>
              </a:rPr>
              <a:t>Riccardo Cappello</a:t>
            </a:r>
            <a:br>
              <a:rPr lang="it-IT" sz="1100">
                <a:solidFill>
                  <a:schemeClr val="tx1"/>
                </a:solidFill>
              </a:rPr>
            </a:br>
            <a:br>
              <a:rPr lang="it-IT" sz="1100">
                <a:solidFill>
                  <a:schemeClr val="tx1"/>
                </a:solidFill>
              </a:rPr>
            </a:br>
            <a:r>
              <a:rPr lang="it-IT" sz="1100">
                <a:solidFill>
                  <a:schemeClr val="tx1"/>
                </a:solidFill>
              </a:rPr>
              <a:t>Senior Consultant CDCT – DI @</a:t>
            </a:r>
            <a:r>
              <a:rPr lang="en-US" sz="1100">
                <a:solidFill>
                  <a:schemeClr val="tx1"/>
                </a:solidFill>
              </a:rPr>
              <a:t>​</a:t>
            </a:r>
          </a:p>
          <a:p>
            <a:endParaRPr lang="en-US" sz="1100">
              <a:solidFill>
                <a:schemeClr val="tx1"/>
              </a:solidFill>
            </a:endParaRPr>
          </a:p>
          <a:p>
            <a:r>
              <a:rPr lang="it-IT" sz="1100">
                <a:solidFill>
                  <a:schemeClr val="tx1"/>
                </a:solidFill>
              </a:rPr>
              <a:t>          ​​Microsoft Azure MVP | Intel Software Innovator​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C2550D-A484-4627-B9CC-2E32863F3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213" y="1180858"/>
            <a:ext cx="786986" cy="33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15536C-BD3C-4E80-82A9-2D0257FA2A65}"/>
              </a:ext>
            </a:extLst>
          </p:cNvPr>
          <p:cNvSpPr txBox="1"/>
          <p:nvPr/>
        </p:nvSpPr>
        <p:spPr>
          <a:xfrm>
            <a:off x="2399378" y="3217301"/>
            <a:ext cx="6010844" cy="1252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  <a:lvl1pPr indent="0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Font typeface="Arial" panose="020B0604020202020204" pitchFamily="34" charset="0"/>
              <a:buNone/>
              <a:defRPr sz="1100">
                <a:solidFill>
                  <a:srgbClr val="C00000"/>
                </a:solidFill>
                <a:latin typeface="Raleway" panose="020B0503030101060003" pitchFamily="34" charset="77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C00000"/>
                </a:solidFill>
                <a:latin typeface="Raleway" panose="020B0503030101060003" pitchFamily="34" charset="77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C00000"/>
                </a:solidFill>
                <a:latin typeface="Raleway" panose="020B0503030101060003" pitchFamily="34" charset="77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rgbClr val="C00000"/>
                </a:solidFill>
                <a:latin typeface="Raleway" panose="020B0503030101060003" pitchFamily="34" charset="77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rgbClr val="C00000"/>
                </a:solidFill>
                <a:latin typeface="Raleway" panose="020B0503030101060003" pitchFamily="34" charset="77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it-IT" sz="1400" b="1">
                <a:solidFill>
                  <a:schemeClr val="tx1"/>
                </a:solidFill>
              </a:rPr>
              <a:t>Laura Villa</a:t>
            </a:r>
            <a:br>
              <a:rPr lang="it-IT">
                <a:solidFill>
                  <a:schemeClr val="tx1"/>
                </a:solidFill>
              </a:rPr>
            </a:br>
            <a:br>
              <a:rPr lang="it-IT">
                <a:solidFill>
                  <a:schemeClr val="tx1"/>
                </a:solidFill>
              </a:rPr>
            </a:br>
            <a:r>
              <a:rPr lang="it-IT">
                <a:solidFill>
                  <a:schemeClr val="tx1"/>
                </a:solidFill>
              </a:rPr>
              <a:t>Senior Consultant CDCT – DI @</a:t>
            </a:r>
            <a:r>
              <a:rPr lang="en-US">
                <a:solidFill>
                  <a:schemeClr val="tx1"/>
                </a:solidFill>
              </a:rPr>
              <a:t>​</a:t>
            </a: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it-IT">
                <a:solidFill>
                  <a:schemeClr val="tx1"/>
                </a:solidFill>
              </a:rPr>
              <a:t>​​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92477-1962-460D-86FE-16A84DB27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213" y="3451578"/>
            <a:ext cx="786986" cy="33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40B51D9-5F72-49FC-96BE-F98614C4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88" y="2900868"/>
            <a:ext cx="1434171" cy="1434171"/>
          </a:xfrm>
          <a:prstGeom prst="ellipse">
            <a:avLst/>
          </a:prstGeom>
          <a:ln w="63500" cap="rnd">
            <a:solidFill>
              <a:srgbClr val="C0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91BD8528-5E6F-4B2E-9B45-415A699BD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88" y="794609"/>
            <a:ext cx="1438003" cy="1438003"/>
          </a:xfrm>
          <a:prstGeom prst="ellipse">
            <a:avLst/>
          </a:prstGeom>
          <a:ln w="63500" cap="rnd">
            <a:solidFill>
              <a:srgbClr val="C0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2CD60346-4C7E-4AAE-BDA4-3D11A8C7C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378" y="1674516"/>
            <a:ext cx="322045" cy="50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416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E53EE9-1254-46B1-BC89-5562A00B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SPONSOR</a:t>
            </a:r>
          </a:p>
        </p:txBody>
      </p:sp>
    </p:spTree>
    <p:extLst>
      <p:ext uri="{BB962C8B-B14F-4D97-AF65-F5344CB8AC3E}">
        <p14:creationId xmlns:p14="http://schemas.microsoft.com/office/powerpoint/2010/main" val="4238861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929D57-244E-4E85-A981-0944228C0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5"/>
            <a:ext cx="11379200" cy="1325563"/>
          </a:xfrm>
        </p:spPr>
        <p:txBody>
          <a:bodyPr/>
          <a:lstStyle/>
          <a:p>
            <a:pPr algn="ctr"/>
            <a:r>
              <a:rPr lang="it-IT"/>
              <a:t>Obiettivo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86C57DA0-6C12-4BB7-B356-23BD85A26623}"/>
              </a:ext>
            </a:extLst>
          </p:cNvPr>
          <p:cNvSpPr/>
          <p:nvPr/>
        </p:nvSpPr>
        <p:spPr>
          <a:xfrm>
            <a:off x="4441509" y="2386974"/>
            <a:ext cx="1422400" cy="1325563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Adventure works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57D703-61FC-4D21-88DA-0F2F748F27A7}"/>
              </a:ext>
            </a:extLst>
          </p:cNvPr>
          <p:cNvSpPr/>
          <p:nvPr/>
        </p:nvSpPr>
        <p:spPr>
          <a:xfrm>
            <a:off x="4023823" y="4624820"/>
            <a:ext cx="2257772" cy="11175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Segoe UI" panose="020B0502040204020203" pitchFamily="34" charset="0"/>
                <a:cs typeface="Segoe UI" panose="020B0502040204020203" pitchFamily="34" charset="0"/>
              </a:rPr>
              <a:t>Minimal API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55B9409-562A-4660-A6EE-645607169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8364" y="4624820"/>
            <a:ext cx="1146881" cy="114688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34B2BB-065A-4496-9E7B-9ED061D3B7E5}"/>
              </a:ext>
            </a:extLst>
          </p:cNvPr>
          <p:cNvCxnSpPr>
            <a:cxnSpLocks/>
            <a:stCxn id="4" idx="3"/>
            <a:endCxn id="5" idx="0"/>
          </p:cNvCxnSpPr>
          <p:nvPr/>
        </p:nvCxnSpPr>
        <p:spPr>
          <a:xfrm>
            <a:off x="5152709" y="3712537"/>
            <a:ext cx="0" cy="912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11EA41C-685C-4C6B-B95A-F21776294F69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2985245" y="5183620"/>
            <a:ext cx="1038578" cy="14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E2717E5-709D-4B6A-9A72-8612C78AA50F}"/>
              </a:ext>
            </a:extLst>
          </p:cNvPr>
          <p:cNvSpPr txBox="1"/>
          <p:nvPr/>
        </p:nvSpPr>
        <p:spPr>
          <a:xfrm>
            <a:off x="4441509" y="3902004"/>
            <a:ext cx="1489767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it-IT" i="1">
                <a:latin typeface="Segoe UI" panose="020B0502040204020203" pitchFamily="34" charset="0"/>
                <a:cs typeface="Segoe UI" panose="020B0502040204020203" pitchFamily="34" charset="0"/>
              </a:rPr>
              <a:t>GetCustomer</a:t>
            </a:r>
          </a:p>
        </p:txBody>
      </p:sp>
      <p:pic>
        <p:nvPicPr>
          <p:cNvPr id="20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BF428C57-CDC8-433C-B765-31C5E80598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766727" y="98686"/>
            <a:ext cx="1569440" cy="156944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59838C8-F3A8-46E5-A2BC-DA8767920101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281595" y="5192441"/>
            <a:ext cx="1128886" cy="20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66D0483-0345-41E8-94B8-CB4AC3EA9CB9}"/>
              </a:ext>
            </a:extLst>
          </p:cNvPr>
          <p:cNvSpPr/>
          <p:nvPr/>
        </p:nvSpPr>
        <p:spPr>
          <a:xfrm>
            <a:off x="7410481" y="4633641"/>
            <a:ext cx="2257772" cy="1117599"/>
          </a:xfrm>
          <a:prstGeom prst="rect">
            <a:avLst/>
          </a:prstGeom>
          <a:solidFill>
            <a:schemeClr val="accent5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latin typeface="Segoe UI" panose="020B0502040204020203" pitchFamily="34" charset="0"/>
                <a:cs typeface="Segoe UI" panose="020B0502040204020203" pitchFamily="34" charset="0"/>
              </a:rPr>
              <a:t>Power Automate</a:t>
            </a:r>
          </a:p>
          <a:p>
            <a:pPr algn="ctr"/>
            <a:r>
              <a:rPr lang="it-IT">
                <a:latin typeface="Segoe UI" panose="020B0502040204020203" pitchFamily="34" charset="0"/>
                <a:cs typeface="Segoe UI" panose="020B0502040204020203" pitchFamily="34" charset="0"/>
              </a:rPr>
              <a:t>Custom Connector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07D1A5-1D65-4EF6-B3A4-06856F2BF3FD}"/>
              </a:ext>
            </a:extLst>
          </p:cNvPr>
          <p:cNvSpPr/>
          <p:nvPr/>
        </p:nvSpPr>
        <p:spPr>
          <a:xfrm>
            <a:off x="7410481" y="2490955"/>
            <a:ext cx="2257772" cy="111759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App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8C85FBA-796A-4509-8B9C-A99BB6220FBB}"/>
              </a:ext>
            </a:extLst>
          </p:cNvPr>
          <p:cNvCxnSpPr>
            <a:cxnSpLocks/>
            <a:stCxn id="23" idx="0"/>
            <a:endCxn id="25" idx="2"/>
          </p:cNvCxnSpPr>
          <p:nvPr/>
        </p:nvCxnSpPr>
        <p:spPr>
          <a:xfrm flipV="1">
            <a:off x="8539367" y="3608554"/>
            <a:ext cx="0" cy="1025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0" name="Picture 2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402F8419-FD97-4719-940D-BE6AE7A1CD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9011" y="1495847"/>
            <a:ext cx="2057869" cy="2057869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7506BC20-53AD-4E70-AC9C-039F51230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6244" y="4168678"/>
            <a:ext cx="923404" cy="92340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8199DC17-7801-46D3-9719-B6B8757297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25681" y="4456935"/>
            <a:ext cx="558729" cy="55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02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C05AD-3053-4B80-A131-94C5158325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Part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8382B2-2EE3-4D24-ACDD-2D58EAF2D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8465" y="5258851"/>
            <a:ext cx="8495070" cy="904005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Creating a Minimal API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2DA7DE-F26A-4E28-8FFA-6AC450B08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3" y="1367594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37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A195622-BDFA-4346-AB54-C3D92C067315}"/>
              </a:ext>
            </a:extLst>
          </p:cNvPr>
          <p:cNvSpPr/>
          <p:nvPr/>
        </p:nvSpPr>
        <p:spPr>
          <a:xfrm rot="19539019">
            <a:off x="8252178" y="3855176"/>
            <a:ext cx="4052711" cy="204328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83706E-16AD-48FA-9DE0-5B47609E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What’s Minimal API?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44CFDC-CB0B-4C0D-8708-4BCB91049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9183"/>
            <a:ext cx="6245578" cy="3527779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Con .NET 6.0 Microsoft introduce il concetto  di Minimal.API, semplificando la creazione di Web API con ASP.NET Core</a:t>
            </a:r>
          </a:p>
          <a:p>
            <a:endParaRPr lang="it-IT"/>
          </a:p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57DB5-32AA-4E39-B979-80B9BDAE5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399726" y="3048000"/>
            <a:ext cx="2292005" cy="3527778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CE57CA2-C283-4983-9D32-4976EABBB62F}"/>
              </a:ext>
            </a:extLst>
          </p:cNvPr>
          <p:cNvSpPr/>
          <p:nvPr/>
        </p:nvSpPr>
        <p:spPr>
          <a:xfrm>
            <a:off x="7653867" y="404201"/>
            <a:ext cx="4267200" cy="1885244"/>
          </a:xfrm>
          <a:prstGeom prst="wedgeRoundRectCallout">
            <a:avLst>
              <a:gd name="adj1" fmla="val 16469"/>
              <a:gd name="adj2" fmla="val 81663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690D20-5AF4-4736-A6FF-AEFDFCA8AAF7}"/>
              </a:ext>
            </a:extLst>
          </p:cNvPr>
          <p:cNvSpPr txBox="1"/>
          <p:nvPr/>
        </p:nvSpPr>
        <p:spPr>
          <a:xfrm>
            <a:off x="7761111" y="592770"/>
            <a:ext cx="405271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800">
                <a:solidFill>
                  <a:schemeClr val="bg1"/>
                </a:solidFill>
              </a:rPr>
              <a:t>Phenomenal cosmic power... in just 3 lines of code!</a:t>
            </a:r>
          </a:p>
        </p:txBody>
      </p:sp>
    </p:spTree>
    <p:extLst>
      <p:ext uri="{BB962C8B-B14F-4D97-AF65-F5344CB8AC3E}">
        <p14:creationId xmlns:p14="http://schemas.microsoft.com/office/powerpoint/2010/main" val="1710765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4D2F27-4C6E-473A-869B-9F3DC4461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23" y="3593747"/>
            <a:ext cx="10515600" cy="1325563"/>
          </a:xfrm>
        </p:spPr>
        <p:txBody>
          <a:bodyPr/>
          <a:lstStyle/>
          <a:p>
            <a:r>
              <a:rPr lang="it-IT"/>
              <a:t>Let’s get minimal!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24F71B-875C-43EE-8B10-03D1A48F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81689"/>
            <a:ext cx="8001000" cy="1695274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43883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C05AD-3053-4B80-A131-94C5158325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8382B2-2EE3-4D24-ACDD-2D58EAF2D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8465" y="5258851"/>
            <a:ext cx="8495070" cy="904005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Configuring a Custom Connector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2FC2A80-F23E-479B-8034-EAFE0388E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783" y="1193175"/>
            <a:ext cx="1516434" cy="151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37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C5FAB-BD65-4A42-85E5-3940621F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Cos’è la Power Platform?</a:t>
            </a:r>
          </a:p>
        </p:txBody>
      </p:sp>
      <p:pic>
        <p:nvPicPr>
          <p:cNvPr id="4" name="Picture 8" descr="Visualizza immagine di origine">
            <a:extLst>
              <a:ext uri="{FF2B5EF4-FFF2-40B4-BE49-F238E27FC236}">
                <a16:creationId xmlns:a16="http://schemas.microsoft.com/office/drawing/2014/main" id="{501A0C5E-58B1-4085-9D4F-8875E7521F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7261" y="1675227"/>
            <a:ext cx="7917477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F800531-FE33-44AE-A30D-F28F30F00B03}"/>
              </a:ext>
            </a:extLst>
          </p:cNvPr>
          <p:cNvSpPr/>
          <p:nvPr/>
        </p:nvSpPr>
        <p:spPr>
          <a:xfrm>
            <a:off x="3833769" y="4656790"/>
            <a:ext cx="1585519" cy="154945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882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C3871-2DF1-42A5-83F9-07F523949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Prerequisiti Custom Connector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9C9F3-6E80-4A81-9290-1A41CAE48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Una API pubblicata e accessibile</a:t>
            </a:r>
          </a:p>
          <a:p>
            <a:pPr lvl="1"/>
            <a:r>
              <a:rPr lang="it-IT"/>
              <a:t>Da web</a:t>
            </a:r>
          </a:p>
          <a:p>
            <a:pPr lvl="1"/>
            <a:r>
              <a:rPr lang="it-IT"/>
              <a:t>On premise con data gateway </a:t>
            </a:r>
          </a:p>
          <a:p>
            <a:r>
              <a:rPr lang="it-IT"/>
              <a:t>Open API definition</a:t>
            </a:r>
          </a:p>
          <a:p>
            <a:pPr lvl="1"/>
            <a:r>
              <a:rPr lang="it-IT"/>
              <a:t>Descrive le API alle quali il connettore dovrà connettersi. E’ necessaria per riconoscere le operazioni e le strutture dati.</a:t>
            </a:r>
          </a:p>
          <a:p>
            <a:r>
              <a:rPr lang="it-IT"/>
              <a:t>Authentication</a:t>
            </a:r>
          </a:p>
          <a:p>
            <a:pPr lvl="1"/>
            <a:r>
              <a:rPr lang="it-IT"/>
              <a:t>Un Custom Connector supporta</a:t>
            </a:r>
          </a:p>
          <a:p>
            <a:pPr lvl="2"/>
            <a:r>
              <a:rPr lang="it-IT"/>
              <a:t>Nessuna autenticazione</a:t>
            </a:r>
          </a:p>
          <a:p>
            <a:pPr lvl="2"/>
            <a:r>
              <a:rPr lang="it-IT"/>
              <a:t>Autenticazione di base</a:t>
            </a:r>
          </a:p>
          <a:p>
            <a:pPr lvl="2"/>
            <a:r>
              <a:rPr lang="it-IT"/>
              <a:t>Chiave API</a:t>
            </a:r>
          </a:p>
          <a:p>
            <a:pPr lvl="2"/>
            <a:r>
              <a:rPr lang="it-IT"/>
              <a:t>OAuth 2.0</a:t>
            </a:r>
          </a:p>
          <a:p>
            <a:pPr lvl="2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59763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Widescreen</PresentationFormat>
  <Slides>17</Slides>
  <Notes>8</Notes>
  <HiddenSlides>7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1_Office Theme</vt:lpstr>
      <vt:lpstr>3_Office Theme</vt:lpstr>
      <vt:lpstr>Creare un connettore personalizzato Power Automate con Minimal API </vt:lpstr>
      <vt:lpstr>SPONSOR</vt:lpstr>
      <vt:lpstr>Obiettivo</vt:lpstr>
      <vt:lpstr>Part 1</vt:lpstr>
      <vt:lpstr>What’s Minimal API?</vt:lpstr>
      <vt:lpstr>Let’s get minimal!</vt:lpstr>
      <vt:lpstr>Part 2</vt:lpstr>
      <vt:lpstr>Cos’è la Power Platform?</vt:lpstr>
      <vt:lpstr>Prerequisiti Custom Connector</vt:lpstr>
      <vt:lpstr>Let’s get minimal!</vt:lpstr>
      <vt:lpstr>Repository</vt:lpstr>
      <vt:lpstr>PowerPoint Presentation</vt:lpstr>
      <vt:lpstr>A little bit of history...</vt:lpstr>
      <vt:lpstr>Why Minimal APIs?</vt:lpstr>
      <vt:lpstr>Riassunto</vt:lpstr>
      <vt:lpstr>Title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revision>1</cp:revision>
  <dcterms:created xsi:type="dcterms:W3CDTF">2020-08-18T20:47:27Z</dcterms:created>
  <dcterms:modified xsi:type="dcterms:W3CDTF">2022-03-18T15:41:47Z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